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Multi-Agent Systems" id="{60DCE3AF-B126-49B1-A777-F427706B2ACA}">
          <p14:sldIdLst>
            <p14:sldId id="2561"/>
            <p14:sldId id="2562"/>
          </p14:sldIdLst>
        </p14:section>
        <p14:section name="Slide 1: Course Title – Introduction to Multi-Agent Systems" id="{C09C821D-19DA-451A-A104-D515D8CF0DBA}">
          <p14:sldIdLst>
            <p14:sldId id="2563"/>
            <p14:sldId id="2564"/>
          </p14:sldIdLst>
        </p14:section>
        <p14:section name="Slide 2: Course Aim – What Are Multi-Agent Systems?" id="{D7187F03-B712-46DD-9654-0B9D42BA3C01}">
          <p14:sldIdLst>
            <p14:sldId id="2565"/>
            <p14:sldId id="2566"/>
          </p14:sldIdLst>
        </p14:section>
        <p14:section name="Slide 3: Key Challenge – Coordination &amp; Collaboration" id="{B56719E4-5212-41F4-B028-393FA496D8BF}">
          <p14:sldIdLst>
            <p14:sldId id="2567"/>
            <p14:sldId id="2568"/>
          </p14:sldIdLst>
        </p14:section>
        <p14:section name="Slide 4: Agent Architectures – Reactive, Deliberative &amp; Hybrid" id="{2AA79114-7D68-4288-989E-EEDD04CC2D21}">
          <p14:sldIdLst>
            <p14:sldId id="2569"/>
            <p14:sldId id="2570"/>
          </p14:sldIdLst>
        </p14:section>
        <p14:section name="Slide 5: Communication Protocols – Direct Vs. Indirect" id="{12341F95-AA03-4F56-A1BD-5C378D817E82}">
          <p14:sldIdLst>
            <p14:sldId id="2571"/>
            <p14:sldId id="2572"/>
          </p14:sldIdLst>
        </p14:section>
        <p14:section name="Slide 6: Role Assignment – Efficient Division of Labor" id="{E8D93D5E-679A-4D5A-8F3D-0160B69C8D91}">
          <p14:sldIdLst>
            <p14:sldId id="2573"/>
            <p14:sldId id="2574"/>
          </p14:sldIdLst>
        </p14:section>
        <p14:section name="Slide 7: Orchestration – Managing Collaboration" id="{89D11C66-9D5C-483F-842D-F4BFCDC8DC04}">
          <p14:sldIdLst>
            <p14:sldId id="2575"/>
            <p14:sldId id="2576"/>
          </p14:sldIdLst>
        </p14:section>
        <p14:section name="Slide 8: Collaborative Task Execution – MAS in Action" id="{6A25EB4F-FCDA-4AD8-8463-77F73FB28036}">
          <p14:sldIdLst>
            <p14:sldId id="2577"/>
            <p14:sldId id="2578"/>
          </p14:sldIdLst>
        </p14:section>
        <p14:section name="Conclusion" id="{704B294D-993D-417A-808A-EF1EBC683BBC}">
          <p14:sldIdLst>
            <p14:sldId id="257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1166" y="2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diagrams/_rels/data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695106-6864-4274-B258-7468C61EA977}"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04612E37-E665-4D2E-9298-F6B96D6F9D61}">
      <dgm:prSet/>
      <dgm:spPr/>
      <dgm:t>
        <a:bodyPr/>
        <a:lstStyle/>
        <a:p>
          <a:pPr>
            <a:lnSpc>
              <a:spcPct val="100000"/>
            </a:lnSpc>
            <a:defRPr b="1"/>
          </a:pPr>
          <a:r>
            <a:rPr lang="en-US"/>
            <a:t>Direct Communication</a:t>
          </a:r>
        </a:p>
      </dgm:t>
    </dgm:pt>
    <dgm:pt modelId="{C87146EE-11D0-4633-AA46-3B0BED18D286}" type="parTrans" cxnId="{D4082A22-32A0-4C8D-8597-13788D8B0E46}">
      <dgm:prSet/>
      <dgm:spPr/>
      <dgm:t>
        <a:bodyPr/>
        <a:lstStyle/>
        <a:p>
          <a:endParaRPr lang="en-US"/>
        </a:p>
      </dgm:t>
    </dgm:pt>
    <dgm:pt modelId="{F9962BAD-DB68-4AB8-8E8D-D343FF124E28}" type="sibTrans" cxnId="{D4082A22-32A0-4C8D-8597-13788D8B0E46}">
      <dgm:prSet/>
      <dgm:spPr/>
      <dgm:t>
        <a:bodyPr/>
        <a:lstStyle/>
        <a:p>
          <a:pPr>
            <a:lnSpc>
              <a:spcPct val="100000"/>
            </a:lnSpc>
            <a:defRPr b="1"/>
          </a:pPr>
          <a:endParaRPr lang="en-US"/>
        </a:p>
      </dgm:t>
    </dgm:pt>
    <dgm:pt modelId="{03E0D52F-DD92-48FB-AD12-2E0002024F42}">
      <dgm:prSet/>
      <dgm:spPr/>
      <dgm:t>
        <a:bodyPr/>
        <a:lstStyle/>
        <a:p>
          <a:pPr>
            <a:lnSpc>
              <a:spcPct val="100000"/>
            </a:lnSpc>
          </a:pPr>
          <a:r>
            <a:rPr lang="en-US"/>
            <a:t>Direct communication involves clear and explicit message exchange between agents for precise interactions.</a:t>
          </a:r>
        </a:p>
      </dgm:t>
    </dgm:pt>
    <dgm:pt modelId="{FA16EA97-3CB6-4B39-B8DE-4AC11D0F7ACF}" type="parTrans" cxnId="{7F3B2590-7AC2-444E-9598-A9CD984334C6}">
      <dgm:prSet/>
      <dgm:spPr/>
      <dgm:t>
        <a:bodyPr/>
        <a:lstStyle/>
        <a:p>
          <a:endParaRPr lang="en-US"/>
        </a:p>
      </dgm:t>
    </dgm:pt>
    <dgm:pt modelId="{7DCFFB69-5CF2-4BBE-9CF8-9BA46AA6788C}" type="sibTrans" cxnId="{7F3B2590-7AC2-444E-9598-A9CD984334C6}">
      <dgm:prSet/>
      <dgm:spPr/>
      <dgm:t>
        <a:bodyPr/>
        <a:lstStyle/>
        <a:p>
          <a:endParaRPr lang="en-US"/>
        </a:p>
      </dgm:t>
    </dgm:pt>
    <dgm:pt modelId="{931E7313-6528-4B70-A269-5B9A1EC4B042}">
      <dgm:prSet/>
      <dgm:spPr/>
      <dgm:t>
        <a:bodyPr/>
        <a:lstStyle/>
        <a:p>
          <a:pPr>
            <a:lnSpc>
              <a:spcPct val="100000"/>
            </a:lnSpc>
            <a:defRPr b="1"/>
          </a:pPr>
          <a:r>
            <a:rPr lang="en-US"/>
            <a:t>Indirect Communication</a:t>
          </a:r>
        </a:p>
      </dgm:t>
    </dgm:pt>
    <dgm:pt modelId="{73A6B16A-25F8-49CF-94AF-353B738FE39D}" type="parTrans" cxnId="{89EF415E-9CC0-4045-927D-A0EAF36B149E}">
      <dgm:prSet/>
      <dgm:spPr/>
      <dgm:t>
        <a:bodyPr/>
        <a:lstStyle/>
        <a:p>
          <a:endParaRPr lang="en-US"/>
        </a:p>
      </dgm:t>
    </dgm:pt>
    <dgm:pt modelId="{5172D581-B950-4293-8863-A52505B5EDB8}" type="sibTrans" cxnId="{89EF415E-9CC0-4045-927D-A0EAF36B149E}">
      <dgm:prSet/>
      <dgm:spPr/>
      <dgm:t>
        <a:bodyPr/>
        <a:lstStyle/>
        <a:p>
          <a:pPr>
            <a:lnSpc>
              <a:spcPct val="100000"/>
            </a:lnSpc>
            <a:defRPr b="1"/>
          </a:pPr>
          <a:endParaRPr lang="en-US"/>
        </a:p>
      </dgm:t>
    </dgm:pt>
    <dgm:pt modelId="{A2FD0987-EC2F-4F72-A9F5-C415D0CCC5A1}">
      <dgm:prSet/>
      <dgm:spPr/>
      <dgm:t>
        <a:bodyPr/>
        <a:lstStyle/>
        <a:p>
          <a:pPr>
            <a:lnSpc>
              <a:spcPct val="100000"/>
            </a:lnSpc>
          </a:pPr>
          <a:r>
            <a:rPr lang="en-US"/>
            <a:t>Indirect communication uses environmental cues or shared data to enable agent coordination without direct messaging.</a:t>
          </a:r>
        </a:p>
      </dgm:t>
    </dgm:pt>
    <dgm:pt modelId="{45859066-CB51-40CF-B514-F9B57B79F5D0}" type="parTrans" cxnId="{D84CEF20-3EE6-4290-9421-6A4194DC4D87}">
      <dgm:prSet/>
      <dgm:spPr/>
      <dgm:t>
        <a:bodyPr/>
        <a:lstStyle/>
        <a:p>
          <a:endParaRPr lang="en-US"/>
        </a:p>
      </dgm:t>
    </dgm:pt>
    <dgm:pt modelId="{546D2C1E-8D0F-4A34-9784-7DFF81739E4F}" type="sibTrans" cxnId="{D84CEF20-3EE6-4290-9421-6A4194DC4D87}">
      <dgm:prSet/>
      <dgm:spPr/>
      <dgm:t>
        <a:bodyPr/>
        <a:lstStyle/>
        <a:p>
          <a:endParaRPr lang="en-US"/>
        </a:p>
      </dgm:t>
    </dgm:pt>
    <dgm:pt modelId="{5B516C9C-D1DE-451B-B7FC-EE7ABBF482E4}">
      <dgm:prSet/>
      <dgm:spPr/>
      <dgm:t>
        <a:bodyPr/>
        <a:lstStyle/>
        <a:p>
          <a:pPr>
            <a:lnSpc>
              <a:spcPct val="100000"/>
            </a:lnSpc>
            <a:defRPr b="1"/>
          </a:pPr>
          <a:r>
            <a:rPr lang="en-US"/>
            <a:t>Importance of Both Protocols</a:t>
          </a:r>
        </a:p>
      </dgm:t>
    </dgm:pt>
    <dgm:pt modelId="{7FE52939-1D85-46D4-B181-5D0767FE3DD2}" type="parTrans" cxnId="{42B1E89B-EBF3-4EFB-8515-25F8102E018B}">
      <dgm:prSet/>
      <dgm:spPr/>
      <dgm:t>
        <a:bodyPr/>
        <a:lstStyle/>
        <a:p>
          <a:endParaRPr lang="en-US"/>
        </a:p>
      </dgm:t>
    </dgm:pt>
    <dgm:pt modelId="{284B6D28-130F-461A-BCE2-3725ABACA6DE}" type="sibTrans" cxnId="{42B1E89B-EBF3-4EFB-8515-25F8102E018B}">
      <dgm:prSet/>
      <dgm:spPr/>
      <dgm:t>
        <a:bodyPr/>
        <a:lstStyle/>
        <a:p>
          <a:endParaRPr lang="en-US"/>
        </a:p>
      </dgm:t>
    </dgm:pt>
    <dgm:pt modelId="{E5178571-D3DB-4F76-B6DC-5AFD0A4E5FF2}">
      <dgm:prSet/>
      <dgm:spPr/>
      <dgm:t>
        <a:bodyPr/>
        <a:lstStyle/>
        <a:p>
          <a:pPr>
            <a:lnSpc>
              <a:spcPct val="100000"/>
            </a:lnSpc>
          </a:pPr>
          <a:r>
            <a:rPr lang="en-US"/>
            <a:t>Both direct and indirect communication protocols are essential for flexible and adaptable agent interactions.</a:t>
          </a:r>
        </a:p>
      </dgm:t>
    </dgm:pt>
    <dgm:pt modelId="{B593E336-3271-4C5E-A3E8-43C5B5EF9731}" type="parTrans" cxnId="{CFDF555A-2335-406F-9CDB-31C44B8E2152}">
      <dgm:prSet/>
      <dgm:spPr/>
      <dgm:t>
        <a:bodyPr/>
        <a:lstStyle/>
        <a:p>
          <a:endParaRPr lang="en-US"/>
        </a:p>
      </dgm:t>
    </dgm:pt>
    <dgm:pt modelId="{042982CF-9CAB-4249-BB5D-DDF86CA93D88}" type="sibTrans" cxnId="{CFDF555A-2335-406F-9CDB-31C44B8E2152}">
      <dgm:prSet/>
      <dgm:spPr/>
      <dgm:t>
        <a:bodyPr/>
        <a:lstStyle/>
        <a:p>
          <a:endParaRPr lang="en-US"/>
        </a:p>
      </dgm:t>
    </dgm:pt>
    <dgm:pt modelId="{884E17AC-D413-48F8-B319-5BD14E57E0F6}" type="pres">
      <dgm:prSet presAssocID="{76695106-6864-4274-B258-7468C61EA977}" presName="Root" presStyleCnt="0">
        <dgm:presLayoutVars>
          <dgm:dir/>
          <dgm:resizeHandles val="exact"/>
        </dgm:presLayoutVars>
      </dgm:prSet>
      <dgm:spPr/>
    </dgm:pt>
    <dgm:pt modelId="{E070B0AF-06DD-4B2F-8CE0-31AB8410EEA8}" type="pres">
      <dgm:prSet presAssocID="{04612E37-E665-4D2E-9298-F6B96D6F9D61}" presName="Composite" presStyleCnt="0"/>
      <dgm:spPr/>
    </dgm:pt>
    <dgm:pt modelId="{9EACEDC4-2CB0-4328-BEFD-4164FEDF981C}" type="pres">
      <dgm:prSet presAssocID="{04612E37-E665-4D2E-9298-F6B96D6F9D61}"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2745" r="4006" b="1"/>
          <a:stretch/>
        </a:blipFill>
      </dgm:spPr>
      <dgm:extLst>
        <a:ext uri="{E40237B7-FDA0-4F09-8148-C483321AD2D9}">
          <dgm14:cNvPr xmlns:dgm14="http://schemas.microsoft.com/office/drawing/2010/diagram" id="0" name="" descr="Businessman and designer woman is creating interactive media on the virtual internet simulator. Research experts investigate social media links."/>
        </a:ext>
      </dgm:extLst>
    </dgm:pt>
    <dgm:pt modelId="{B21F6B71-2374-44E8-93D0-37472322A77C}" type="pres">
      <dgm:prSet presAssocID="{04612E37-E665-4D2E-9298-F6B96D6F9D61}" presName="Subtitle" presStyleLbl="revTx" presStyleIdx="0" presStyleCnt="6">
        <dgm:presLayoutVars>
          <dgm:chMax val="0"/>
          <dgm:bulletEnabled/>
        </dgm:presLayoutVars>
      </dgm:prSet>
      <dgm:spPr/>
    </dgm:pt>
    <dgm:pt modelId="{B58DEF07-08D7-4EE9-AEF4-4A7A347AD697}" type="pres">
      <dgm:prSet presAssocID="{04612E37-E665-4D2E-9298-F6B96D6F9D61}" presName="Description" presStyleLbl="revTx" presStyleIdx="1" presStyleCnt="6">
        <dgm:presLayoutVars>
          <dgm:bulletEnabled/>
        </dgm:presLayoutVars>
      </dgm:prSet>
      <dgm:spPr/>
    </dgm:pt>
    <dgm:pt modelId="{51934ECD-A068-4B07-A41A-E4866FEFCA73}" type="pres">
      <dgm:prSet presAssocID="{F9962BAD-DB68-4AB8-8E8D-D343FF124E28}" presName="sibTrans" presStyleLbl="sibTrans2D1" presStyleIdx="0" presStyleCnt="0"/>
      <dgm:spPr/>
    </dgm:pt>
    <dgm:pt modelId="{D99BAF27-2F2F-410A-BD20-9616C9EDA4F4}" type="pres">
      <dgm:prSet presAssocID="{931E7313-6528-4B70-A269-5B9A1EC4B042}" presName="Composite" presStyleCnt="0"/>
      <dgm:spPr/>
    </dgm:pt>
    <dgm:pt modelId="{6B4432C8-80E0-4093-93BC-202F19212958}" type="pres">
      <dgm:prSet presAssocID="{931E7313-6528-4B70-A269-5B9A1EC4B042}"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3251" r="-3" b="-2"/>
          <a:stretch/>
        </a:blipFill>
      </dgm:spPr>
      <dgm:extLst>
        <a:ext uri="{E40237B7-FDA0-4F09-8148-C483321AD2D9}">
          <dgm14:cNvPr xmlns:dgm14="http://schemas.microsoft.com/office/drawing/2010/diagram" id="0" name="" descr="Mature Caucasian man using mobile phone in the forest with young Caucasian man thinking in the background"/>
        </a:ext>
      </dgm:extLst>
    </dgm:pt>
    <dgm:pt modelId="{E03DFBC4-C92E-491D-96C2-0FB7937A9245}" type="pres">
      <dgm:prSet presAssocID="{931E7313-6528-4B70-A269-5B9A1EC4B042}" presName="Subtitle" presStyleLbl="revTx" presStyleIdx="2" presStyleCnt="6">
        <dgm:presLayoutVars>
          <dgm:chMax val="0"/>
          <dgm:bulletEnabled/>
        </dgm:presLayoutVars>
      </dgm:prSet>
      <dgm:spPr/>
    </dgm:pt>
    <dgm:pt modelId="{646B3D4F-2DFE-4ABA-BB6E-B7C19ACD536A}" type="pres">
      <dgm:prSet presAssocID="{931E7313-6528-4B70-A269-5B9A1EC4B042}" presName="Description" presStyleLbl="revTx" presStyleIdx="3" presStyleCnt="6">
        <dgm:presLayoutVars>
          <dgm:bulletEnabled/>
        </dgm:presLayoutVars>
      </dgm:prSet>
      <dgm:spPr/>
    </dgm:pt>
    <dgm:pt modelId="{59FA46B5-06D7-4EE8-974B-30A2BC0E6A31}" type="pres">
      <dgm:prSet presAssocID="{5172D581-B950-4293-8863-A52505B5EDB8}" presName="sibTrans" presStyleLbl="sibTrans2D1" presStyleIdx="0" presStyleCnt="0"/>
      <dgm:spPr/>
    </dgm:pt>
    <dgm:pt modelId="{25272D10-E4D2-4B45-941D-FF7A4DE6B390}" type="pres">
      <dgm:prSet presAssocID="{5B516C9C-D1DE-451B-B7FC-EE7ABBF482E4}" presName="Composite" presStyleCnt="0"/>
      <dgm:spPr/>
    </dgm:pt>
    <dgm:pt modelId="{09BE9D6D-E9F9-489D-A20B-805D7929F758}" type="pres">
      <dgm:prSet presAssocID="{5B516C9C-D1DE-451B-B7FC-EE7ABBF482E4}"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36478" r="7270" b="-4"/>
          <a:stretch/>
        </a:blipFill>
      </dgm:spPr>
      <dgm:extLst>
        <a:ext uri="{E40237B7-FDA0-4F09-8148-C483321AD2D9}">
          <dgm14:cNvPr xmlns:dgm14="http://schemas.microsoft.com/office/drawing/2010/diagram" id="0" name="" descr="Email marketing online message network security internet"/>
        </a:ext>
      </dgm:extLst>
    </dgm:pt>
    <dgm:pt modelId="{98C279D6-36C3-4C7D-AB42-286A6E266D90}" type="pres">
      <dgm:prSet presAssocID="{5B516C9C-D1DE-451B-B7FC-EE7ABBF482E4}" presName="Subtitle" presStyleLbl="revTx" presStyleIdx="4" presStyleCnt="6">
        <dgm:presLayoutVars>
          <dgm:chMax val="0"/>
          <dgm:bulletEnabled/>
        </dgm:presLayoutVars>
      </dgm:prSet>
      <dgm:spPr/>
    </dgm:pt>
    <dgm:pt modelId="{4D9CEC82-C21F-417B-A753-C2AB9197EF05}" type="pres">
      <dgm:prSet presAssocID="{5B516C9C-D1DE-451B-B7FC-EE7ABBF482E4}" presName="Description" presStyleLbl="revTx" presStyleIdx="5" presStyleCnt="6">
        <dgm:presLayoutVars>
          <dgm:bulletEnabled/>
        </dgm:presLayoutVars>
      </dgm:prSet>
      <dgm:spPr/>
    </dgm:pt>
  </dgm:ptLst>
  <dgm:cxnLst>
    <dgm:cxn modelId="{48BD2708-4EF4-43A1-8C16-9B099FFFC8BC}" type="presOf" srcId="{A2FD0987-EC2F-4F72-A9F5-C415D0CCC5A1}" destId="{646B3D4F-2DFE-4ABA-BB6E-B7C19ACD536A}" srcOrd="0" destOrd="0" presId="urn:microsoft.com/office/officeart/2024/3/layout/verticalVisualTextBlock1"/>
    <dgm:cxn modelId="{D84CEF20-3EE6-4290-9421-6A4194DC4D87}" srcId="{931E7313-6528-4B70-A269-5B9A1EC4B042}" destId="{A2FD0987-EC2F-4F72-A9F5-C415D0CCC5A1}" srcOrd="0" destOrd="0" parTransId="{45859066-CB51-40CF-B514-F9B57B79F5D0}" sibTransId="{546D2C1E-8D0F-4A34-9784-7DFF81739E4F}"/>
    <dgm:cxn modelId="{D4082A22-32A0-4C8D-8597-13788D8B0E46}" srcId="{76695106-6864-4274-B258-7468C61EA977}" destId="{04612E37-E665-4D2E-9298-F6B96D6F9D61}" srcOrd="0" destOrd="0" parTransId="{C87146EE-11D0-4633-AA46-3B0BED18D286}" sibTransId="{F9962BAD-DB68-4AB8-8E8D-D343FF124E28}"/>
    <dgm:cxn modelId="{EB3CC05C-3A18-4500-BC52-DC2B897DC1B0}" type="presOf" srcId="{F9962BAD-DB68-4AB8-8E8D-D343FF124E28}" destId="{51934ECD-A068-4B07-A41A-E4866FEFCA73}" srcOrd="0" destOrd="0" presId="urn:microsoft.com/office/officeart/2024/3/layout/verticalVisualTextBlock1"/>
    <dgm:cxn modelId="{89EF415E-9CC0-4045-927D-A0EAF36B149E}" srcId="{76695106-6864-4274-B258-7468C61EA977}" destId="{931E7313-6528-4B70-A269-5B9A1EC4B042}" srcOrd="1" destOrd="0" parTransId="{73A6B16A-25F8-49CF-94AF-353B738FE39D}" sibTransId="{5172D581-B950-4293-8863-A52505B5EDB8}"/>
    <dgm:cxn modelId="{AFCFE266-EB89-4EAE-834E-E6DCE1AFE86E}" type="presOf" srcId="{03E0D52F-DD92-48FB-AD12-2E0002024F42}" destId="{B58DEF07-08D7-4EE9-AEF4-4A7A347AD697}" srcOrd="0" destOrd="0" presId="urn:microsoft.com/office/officeart/2024/3/layout/verticalVisualTextBlock1"/>
    <dgm:cxn modelId="{964F8C68-271E-4E73-BEC1-E3AF0E6CAD6E}" type="presOf" srcId="{04612E37-E665-4D2E-9298-F6B96D6F9D61}" destId="{B21F6B71-2374-44E8-93D0-37472322A77C}" srcOrd="0" destOrd="0" presId="urn:microsoft.com/office/officeart/2024/3/layout/verticalVisualTextBlock1"/>
    <dgm:cxn modelId="{CFDF555A-2335-406F-9CDB-31C44B8E2152}" srcId="{5B516C9C-D1DE-451B-B7FC-EE7ABBF482E4}" destId="{E5178571-D3DB-4F76-B6DC-5AFD0A4E5FF2}" srcOrd="0" destOrd="0" parTransId="{B593E336-3271-4C5E-A3E8-43C5B5EF9731}" sibTransId="{042982CF-9CAB-4249-BB5D-DDF86CA93D88}"/>
    <dgm:cxn modelId="{55E1538D-EBFF-4165-88D7-618DD2D06FE1}" type="presOf" srcId="{5B516C9C-D1DE-451B-B7FC-EE7ABBF482E4}" destId="{98C279D6-36C3-4C7D-AB42-286A6E266D90}" srcOrd="0" destOrd="0" presId="urn:microsoft.com/office/officeart/2024/3/layout/verticalVisualTextBlock1"/>
    <dgm:cxn modelId="{7F3B2590-7AC2-444E-9598-A9CD984334C6}" srcId="{04612E37-E665-4D2E-9298-F6B96D6F9D61}" destId="{03E0D52F-DD92-48FB-AD12-2E0002024F42}" srcOrd="0" destOrd="0" parTransId="{FA16EA97-3CB6-4B39-B8DE-4AC11D0F7ACF}" sibTransId="{7DCFFB69-5CF2-4BBE-9CF8-9BA46AA6788C}"/>
    <dgm:cxn modelId="{FF812F9B-C995-4A2F-9B61-D84F50D16433}" type="presOf" srcId="{5172D581-B950-4293-8863-A52505B5EDB8}" destId="{59FA46B5-06D7-4EE8-974B-30A2BC0E6A31}" srcOrd="0" destOrd="0" presId="urn:microsoft.com/office/officeart/2024/3/layout/verticalVisualTextBlock1"/>
    <dgm:cxn modelId="{42B1E89B-EBF3-4EFB-8515-25F8102E018B}" srcId="{76695106-6864-4274-B258-7468C61EA977}" destId="{5B516C9C-D1DE-451B-B7FC-EE7ABBF482E4}" srcOrd="2" destOrd="0" parTransId="{7FE52939-1D85-46D4-B181-5D0767FE3DD2}" sibTransId="{284B6D28-130F-461A-BCE2-3725ABACA6DE}"/>
    <dgm:cxn modelId="{B290639E-7154-4E1C-B317-EFD14391FA30}" type="presOf" srcId="{931E7313-6528-4B70-A269-5B9A1EC4B042}" destId="{E03DFBC4-C92E-491D-96C2-0FB7937A9245}" srcOrd="0" destOrd="0" presId="urn:microsoft.com/office/officeart/2024/3/layout/verticalVisualTextBlock1"/>
    <dgm:cxn modelId="{49E063CA-803F-4310-8745-D7C89FBB4D14}" type="presOf" srcId="{E5178571-D3DB-4F76-B6DC-5AFD0A4E5FF2}" destId="{4D9CEC82-C21F-417B-A753-C2AB9197EF05}" srcOrd="0" destOrd="0" presId="urn:microsoft.com/office/officeart/2024/3/layout/verticalVisualTextBlock1"/>
    <dgm:cxn modelId="{F673D9E7-A990-4A9F-8474-382517976A51}" type="presOf" srcId="{76695106-6864-4274-B258-7468C61EA977}" destId="{884E17AC-D413-48F8-B319-5BD14E57E0F6}" srcOrd="0" destOrd="0" presId="urn:microsoft.com/office/officeart/2024/3/layout/verticalVisualTextBlock1"/>
    <dgm:cxn modelId="{5CEC02EB-73CB-418B-B4EE-FA9346930AB2}" type="presParOf" srcId="{884E17AC-D413-48F8-B319-5BD14E57E0F6}" destId="{E070B0AF-06DD-4B2F-8CE0-31AB8410EEA8}" srcOrd="0" destOrd="0" presId="urn:microsoft.com/office/officeart/2024/3/layout/verticalVisualTextBlock1"/>
    <dgm:cxn modelId="{42492588-87E4-4D60-9741-7FB0E26E9EA9}" type="presParOf" srcId="{E070B0AF-06DD-4B2F-8CE0-31AB8410EEA8}" destId="{9EACEDC4-2CB0-4328-BEFD-4164FEDF981C}" srcOrd="0" destOrd="0" presId="urn:microsoft.com/office/officeart/2024/3/layout/verticalVisualTextBlock1"/>
    <dgm:cxn modelId="{99091F18-EF79-425F-93F5-9DB639491C54}" type="presParOf" srcId="{E070B0AF-06DD-4B2F-8CE0-31AB8410EEA8}" destId="{B21F6B71-2374-44E8-93D0-37472322A77C}" srcOrd="1" destOrd="0" presId="urn:microsoft.com/office/officeart/2024/3/layout/verticalVisualTextBlock1"/>
    <dgm:cxn modelId="{5190587B-D93E-414C-B0D7-FF8D6E7D1E5A}" type="presParOf" srcId="{E070B0AF-06DD-4B2F-8CE0-31AB8410EEA8}" destId="{B58DEF07-08D7-4EE9-AEF4-4A7A347AD697}" srcOrd="2" destOrd="0" presId="urn:microsoft.com/office/officeart/2024/3/layout/verticalVisualTextBlock1"/>
    <dgm:cxn modelId="{02F93623-A42C-44F6-88F8-D2E13FAA0E40}" type="presParOf" srcId="{884E17AC-D413-48F8-B319-5BD14E57E0F6}" destId="{51934ECD-A068-4B07-A41A-E4866FEFCA73}" srcOrd="1" destOrd="0" presId="urn:microsoft.com/office/officeart/2024/3/layout/verticalVisualTextBlock1"/>
    <dgm:cxn modelId="{78E69FB9-F790-480E-8CC4-68CCE31B0D43}" type="presParOf" srcId="{884E17AC-D413-48F8-B319-5BD14E57E0F6}" destId="{D99BAF27-2F2F-410A-BD20-9616C9EDA4F4}" srcOrd="2" destOrd="0" presId="urn:microsoft.com/office/officeart/2024/3/layout/verticalVisualTextBlock1"/>
    <dgm:cxn modelId="{6163817A-7FFC-4257-AEB8-D2C9CE1CD33F}" type="presParOf" srcId="{D99BAF27-2F2F-410A-BD20-9616C9EDA4F4}" destId="{6B4432C8-80E0-4093-93BC-202F19212958}" srcOrd="0" destOrd="0" presId="urn:microsoft.com/office/officeart/2024/3/layout/verticalVisualTextBlock1"/>
    <dgm:cxn modelId="{3FC65C75-2922-4ABE-9AFB-ECB621B55E8C}" type="presParOf" srcId="{D99BAF27-2F2F-410A-BD20-9616C9EDA4F4}" destId="{E03DFBC4-C92E-491D-96C2-0FB7937A9245}" srcOrd="1" destOrd="0" presId="urn:microsoft.com/office/officeart/2024/3/layout/verticalVisualTextBlock1"/>
    <dgm:cxn modelId="{00FD114A-8F1E-422E-81F8-C7A7308CF6AE}" type="presParOf" srcId="{D99BAF27-2F2F-410A-BD20-9616C9EDA4F4}" destId="{646B3D4F-2DFE-4ABA-BB6E-B7C19ACD536A}" srcOrd="2" destOrd="0" presId="urn:microsoft.com/office/officeart/2024/3/layout/verticalVisualTextBlock1"/>
    <dgm:cxn modelId="{4E2D90EA-9B9F-4AD5-9976-ADE3EE6F8403}" type="presParOf" srcId="{884E17AC-D413-48F8-B319-5BD14E57E0F6}" destId="{59FA46B5-06D7-4EE8-974B-30A2BC0E6A31}" srcOrd="3" destOrd="0" presId="urn:microsoft.com/office/officeart/2024/3/layout/verticalVisualTextBlock1"/>
    <dgm:cxn modelId="{73DB05EE-8073-48C2-A759-0899659D385B}" type="presParOf" srcId="{884E17AC-D413-48F8-B319-5BD14E57E0F6}" destId="{25272D10-E4D2-4B45-941D-FF7A4DE6B390}" srcOrd="4" destOrd="0" presId="urn:microsoft.com/office/officeart/2024/3/layout/verticalVisualTextBlock1"/>
    <dgm:cxn modelId="{D6C12143-8BC2-44D3-A7E6-F65BB91BBA77}" type="presParOf" srcId="{25272D10-E4D2-4B45-941D-FF7A4DE6B390}" destId="{09BE9D6D-E9F9-489D-A20B-805D7929F758}" srcOrd="0" destOrd="0" presId="urn:microsoft.com/office/officeart/2024/3/layout/verticalVisualTextBlock1"/>
    <dgm:cxn modelId="{B670F193-D990-432F-A5A5-ABC554A8CBC7}" type="presParOf" srcId="{25272D10-E4D2-4B45-941D-FF7A4DE6B390}" destId="{98C279D6-36C3-4C7D-AB42-286A6E266D90}" srcOrd="1" destOrd="0" presId="urn:microsoft.com/office/officeart/2024/3/layout/verticalVisualTextBlock1"/>
    <dgm:cxn modelId="{8C8E9A5B-C57C-43C3-9122-A2D4DB911E1C}" type="presParOf" srcId="{25272D10-E4D2-4B45-941D-FF7A4DE6B390}" destId="{4D9CEC82-C21F-417B-A753-C2AB9197EF05}"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763822-7EB3-4E81-AC33-91BD1712DA88}"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F14E4816-0359-408F-8BC4-6C0914B3FB90}">
      <dgm:prSet/>
      <dgm:spPr/>
      <dgm:t>
        <a:bodyPr/>
        <a:lstStyle/>
        <a:p>
          <a:pPr>
            <a:lnSpc>
              <a:spcPct val="100000"/>
            </a:lnSpc>
            <a:defRPr b="1"/>
          </a:pPr>
          <a:r>
            <a:rPr lang="en-US"/>
            <a:t>Role Assignment Importance</a:t>
          </a:r>
        </a:p>
      </dgm:t>
    </dgm:pt>
    <dgm:pt modelId="{15880887-3FB1-46A1-AA46-FA834FE95767}" type="parTrans" cxnId="{93705F58-C4FC-4471-BC25-1BD4EA4ABB97}">
      <dgm:prSet/>
      <dgm:spPr/>
      <dgm:t>
        <a:bodyPr/>
        <a:lstStyle/>
        <a:p>
          <a:endParaRPr lang="en-US"/>
        </a:p>
      </dgm:t>
    </dgm:pt>
    <dgm:pt modelId="{06EC5225-C738-4D2C-BB65-6D2D90936AAA}" type="sibTrans" cxnId="{93705F58-C4FC-4471-BC25-1BD4EA4ABB97}">
      <dgm:prSet/>
      <dgm:spPr/>
      <dgm:t>
        <a:bodyPr/>
        <a:lstStyle/>
        <a:p>
          <a:pPr>
            <a:lnSpc>
              <a:spcPct val="100000"/>
            </a:lnSpc>
            <a:defRPr b="1"/>
          </a:pPr>
          <a:endParaRPr lang="en-US"/>
        </a:p>
      </dgm:t>
    </dgm:pt>
    <dgm:pt modelId="{BAABDF5E-4F73-4D39-BAE0-280F9CF9E912}">
      <dgm:prSet/>
      <dgm:spPr/>
      <dgm:t>
        <a:bodyPr/>
        <a:lstStyle/>
        <a:p>
          <a:pPr>
            <a:lnSpc>
              <a:spcPct val="100000"/>
            </a:lnSpc>
          </a:pPr>
          <a:r>
            <a:rPr lang="en-US"/>
            <a:t>Assigning roles ensures tasks go to capable agents, enhancing efficiency and effectiveness in multi-agent systems.</a:t>
          </a:r>
        </a:p>
      </dgm:t>
    </dgm:pt>
    <dgm:pt modelId="{B267DC06-1B58-4AAA-9545-3DBAF7CB3420}" type="parTrans" cxnId="{AAB38B1A-4A58-4986-94C2-4C4C54D49BD0}">
      <dgm:prSet/>
      <dgm:spPr/>
      <dgm:t>
        <a:bodyPr/>
        <a:lstStyle/>
        <a:p>
          <a:endParaRPr lang="en-US"/>
        </a:p>
      </dgm:t>
    </dgm:pt>
    <dgm:pt modelId="{56E787A6-0B72-4F79-A1A4-74AD7C6AA102}" type="sibTrans" cxnId="{AAB38B1A-4A58-4986-94C2-4C4C54D49BD0}">
      <dgm:prSet/>
      <dgm:spPr/>
      <dgm:t>
        <a:bodyPr/>
        <a:lstStyle/>
        <a:p>
          <a:endParaRPr lang="en-US"/>
        </a:p>
      </dgm:t>
    </dgm:pt>
    <dgm:pt modelId="{3A410D03-A805-494C-8438-21C2F119EAA1}">
      <dgm:prSet/>
      <dgm:spPr/>
      <dgm:t>
        <a:bodyPr/>
        <a:lstStyle/>
        <a:p>
          <a:pPr>
            <a:lnSpc>
              <a:spcPct val="100000"/>
            </a:lnSpc>
            <a:defRPr b="1"/>
          </a:pPr>
          <a:r>
            <a:rPr lang="en-US"/>
            <a:t>Workload Balancing</a:t>
          </a:r>
        </a:p>
      </dgm:t>
    </dgm:pt>
    <dgm:pt modelId="{29FC4C49-EBFD-4D09-B132-F3FF41D9923E}" type="parTrans" cxnId="{7F4A7046-A9EE-42BE-B583-33A9E40BDEF7}">
      <dgm:prSet/>
      <dgm:spPr/>
      <dgm:t>
        <a:bodyPr/>
        <a:lstStyle/>
        <a:p>
          <a:endParaRPr lang="en-US"/>
        </a:p>
      </dgm:t>
    </dgm:pt>
    <dgm:pt modelId="{B71955EF-B2D1-4BCA-AFC0-B72AEFFFD3F6}" type="sibTrans" cxnId="{7F4A7046-A9EE-42BE-B583-33A9E40BDEF7}">
      <dgm:prSet/>
      <dgm:spPr/>
      <dgm:t>
        <a:bodyPr/>
        <a:lstStyle/>
        <a:p>
          <a:pPr>
            <a:lnSpc>
              <a:spcPct val="100000"/>
            </a:lnSpc>
            <a:defRPr b="1"/>
          </a:pPr>
          <a:endParaRPr lang="en-US"/>
        </a:p>
      </dgm:t>
    </dgm:pt>
    <dgm:pt modelId="{D408DE8F-C4E7-401F-830D-D3110512C552}">
      <dgm:prSet/>
      <dgm:spPr/>
      <dgm:t>
        <a:bodyPr/>
        <a:lstStyle/>
        <a:p>
          <a:pPr>
            <a:lnSpc>
              <a:spcPct val="100000"/>
            </a:lnSpc>
          </a:pPr>
          <a:r>
            <a:rPr lang="en-US"/>
            <a:t>Proper task allocation balances workload among agents to prevent overburdening and optimize performance.</a:t>
          </a:r>
        </a:p>
      </dgm:t>
    </dgm:pt>
    <dgm:pt modelId="{0C27FB11-BEBE-4E95-ADF4-8D96FBD5C40F}" type="parTrans" cxnId="{57E4FB53-92FA-478F-9F42-81434F362186}">
      <dgm:prSet/>
      <dgm:spPr/>
      <dgm:t>
        <a:bodyPr/>
        <a:lstStyle/>
        <a:p>
          <a:endParaRPr lang="en-US"/>
        </a:p>
      </dgm:t>
    </dgm:pt>
    <dgm:pt modelId="{A4111FF1-F91A-48FC-B9AD-31C760F5B381}" type="sibTrans" cxnId="{57E4FB53-92FA-478F-9F42-81434F362186}">
      <dgm:prSet/>
      <dgm:spPr/>
      <dgm:t>
        <a:bodyPr/>
        <a:lstStyle/>
        <a:p>
          <a:endParaRPr lang="en-US"/>
        </a:p>
      </dgm:t>
    </dgm:pt>
    <dgm:pt modelId="{BBB564E7-DBE1-444C-B465-EBC6089E5237}">
      <dgm:prSet/>
      <dgm:spPr/>
      <dgm:t>
        <a:bodyPr/>
        <a:lstStyle/>
        <a:p>
          <a:pPr>
            <a:lnSpc>
              <a:spcPct val="100000"/>
            </a:lnSpc>
            <a:defRPr b="1"/>
          </a:pPr>
          <a:r>
            <a:rPr lang="en-US"/>
            <a:t>Optimized Collaboration</a:t>
          </a:r>
        </a:p>
      </dgm:t>
    </dgm:pt>
    <dgm:pt modelId="{2C06826E-08D2-4AB5-A344-A4839AB9FACC}" type="parTrans" cxnId="{4AED8598-9BFB-4DC0-834C-0A87C5668356}">
      <dgm:prSet/>
      <dgm:spPr/>
      <dgm:t>
        <a:bodyPr/>
        <a:lstStyle/>
        <a:p>
          <a:endParaRPr lang="en-US"/>
        </a:p>
      </dgm:t>
    </dgm:pt>
    <dgm:pt modelId="{AD2CEF90-5E77-4C6B-9A4C-168DEC730623}" type="sibTrans" cxnId="{4AED8598-9BFB-4DC0-834C-0A87C5668356}">
      <dgm:prSet/>
      <dgm:spPr/>
      <dgm:t>
        <a:bodyPr/>
        <a:lstStyle/>
        <a:p>
          <a:endParaRPr lang="en-US"/>
        </a:p>
      </dgm:t>
    </dgm:pt>
    <dgm:pt modelId="{6848808C-1807-4C94-87D1-2ABF553B72DF}">
      <dgm:prSet/>
      <dgm:spPr/>
      <dgm:t>
        <a:bodyPr/>
        <a:lstStyle/>
        <a:p>
          <a:pPr>
            <a:lnSpc>
              <a:spcPct val="100000"/>
            </a:lnSpc>
          </a:pPr>
          <a:r>
            <a:rPr lang="en-US"/>
            <a:t>Collaboration improves when agents are assigned tasks matching their skills, leveraging strengths within the system.</a:t>
          </a:r>
        </a:p>
      </dgm:t>
    </dgm:pt>
    <dgm:pt modelId="{0106DE03-27C1-417C-AE51-4E9FFBB09681}" type="parTrans" cxnId="{6A1115C4-32E2-49FA-943A-2B3685659D9E}">
      <dgm:prSet/>
      <dgm:spPr/>
      <dgm:t>
        <a:bodyPr/>
        <a:lstStyle/>
        <a:p>
          <a:endParaRPr lang="en-US"/>
        </a:p>
      </dgm:t>
    </dgm:pt>
    <dgm:pt modelId="{CF8930BB-0C4A-45AB-9FE7-6ACA8E24672F}" type="sibTrans" cxnId="{6A1115C4-32E2-49FA-943A-2B3685659D9E}">
      <dgm:prSet/>
      <dgm:spPr/>
      <dgm:t>
        <a:bodyPr/>
        <a:lstStyle/>
        <a:p>
          <a:endParaRPr lang="en-US"/>
        </a:p>
      </dgm:t>
    </dgm:pt>
    <dgm:pt modelId="{73250CF9-1FBC-4B1D-962F-CBE4CE84186A}" type="pres">
      <dgm:prSet presAssocID="{E9763822-7EB3-4E81-AC33-91BD1712DA88}" presName="Root" presStyleCnt="0">
        <dgm:presLayoutVars>
          <dgm:dir/>
          <dgm:resizeHandles val="exact"/>
        </dgm:presLayoutVars>
      </dgm:prSet>
      <dgm:spPr/>
    </dgm:pt>
    <dgm:pt modelId="{60ECC9A8-8AC6-4EA1-8142-2109CE61CD4A}" type="pres">
      <dgm:prSet presAssocID="{F14E4816-0359-408F-8BC4-6C0914B3FB90}" presName="Composite" presStyleCnt="0"/>
      <dgm:spPr/>
    </dgm:pt>
    <dgm:pt modelId="{D58A58ED-9B27-43BA-9B27-09EEBBDED059}" type="pres">
      <dgm:prSet presAssocID="{F14E4816-0359-408F-8BC4-6C0914B3FB90}"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3734" r="16260" b="-8"/>
          <a:stretch/>
        </a:blipFill>
      </dgm:spPr>
      <dgm:extLst>
        <a:ext uri="{E40237B7-FDA0-4F09-8148-C483321AD2D9}">
          <dgm14:cNvPr xmlns:dgm14="http://schemas.microsoft.com/office/drawing/2010/diagram" id="0" name="" descr="Business genius"/>
        </a:ext>
      </dgm:extLst>
    </dgm:pt>
    <dgm:pt modelId="{8121FC60-0361-49C8-A97E-0FC8200D5BCC}" type="pres">
      <dgm:prSet presAssocID="{F14E4816-0359-408F-8BC4-6C0914B3FB90}" presName="Subtitle" presStyleLbl="revTx" presStyleIdx="0" presStyleCnt="6">
        <dgm:presLayoutVars>
          <dgm:chMax val="0"/>
          <dgm:bulletEnabled/>
        </dgm:presLayoutVars>
      </dgm:prSet>
      <dgm:spPr/>
    </dgm:pt>
    <dgm:pt modelId="{43CE853F-DC80-4184-9A93-E1FC8D902C6A}" type="pres">
      <dgm:prSet presAssocID="{F14E4816-0359-408F-8BC4-6C0914B3FB90}" presName="Description" presStyleLbl="revTx" presStyleIdx="1" presStyleCnt="6">
        <dgm:presLayoutVars>
          <dgm:bulletEnabled/>
        </dgm:presLayoutVars>
      </dgm:prSet>
      <dgm:spPr/>
    </dgm:pt>
    <dgm:pt modelId="{B6A93D31-A117-4E48-BCA0-74BADBD3E05C}" type="pres">
      <dgm:prSet presAssocID="{06EC5225-C738-4D2C-BB65-6D2D90936AAA}" presName="sibTrans" presStyleLbl="sibTrans2D1" presStyleIdx="0" presStyleCnt="0"/>
      <dgm:spPr/>
    </dgm:pt>
    <dgm:pt modelId="{FF6E4FB2-E7C4-4AE0-9A59-DAC56D380487}" type="pres">
      <dgm:prSet presAssocID="{3A410D03-A805-494C-8438-21C2F119EAA1}" presName="Composite" presStyleCnt="0"/>
      <dgm:spPr/>
    </dgm:pt>
    <dgm:pt modelId="{F98927FE-7405-4307-ABD7-41E2D2AB1875}" type="pres">
      <dgm:prSet presAssocID="{3A410D03-A805-494C-8438-21C2F119EAA1}"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r="24997" b="-4"/>
          <a:stretch/>
        </a:blipFill>
      </dgm:spPr>
      <dgm:extLst>
        <a:ext uri="{E40237B7-FDA0-4F09-8148-C483321AD2D9}">
          <dgm14:cNvPr xmlns:dgm14="http://schemas.microsoft.com/office/drawing/2010/diagram" id="0" name="" descr="A gold and silver sphere balancing on a platform"/>
        </a:ext>
      </dgm:extLst>
    </dgm:pt>
    <dgm:pt modelId="{53B2B27D-AD96-41FA-8401-73C08C8E2BCC}" type="pres">
      <dgm:prSet presAssocID="{3A410D03-A805-494C-8438-21C2F119EAA1}" presName="Subtitle" presStyleLbl="revTx" presStyleIdx="2" presStyleCnt="6">
        <dgm:presLayoutVars>
          <dgm:chMax val="0"/>
          <dgm:bulletEnabled/>
        </dgm:presLayoutVars>
      </dgm:prSet>
      <dgm:spPr/>
    </dgm:pt>
    <dgm:pt modelId="{08283D43-F0BC-4292-AD7D-C8F172DD82B9}" type="pres">
      <dgm:prSet presAssocID="{3A410D03-A805-494C-8438-21C2F119EAA1}" presName="Description" presStyleLbl="revTx" presStyleIdx="3" presStyleCnt="6">
        <dgm:presLayoutVars>
          <dgm:bulletEnabled/>
        </dgm:presLayoutVars>
      </dgm:prSet>
      <dgm:spPr/>
    </dgm:pt>
    <dgm:pt modelId="{94435A4B-467F-43D5-90A7-AE112FB7D84B}" type="pres">
      <dgm:prSet presAssocID="{B71955EF-B2D1-4BCA-AFC0-B72AEFFFD3F6}" presName="sibTrans" presStyleLbl="sibTrans2D1" presStyleIdx="0" presStyleCnt="0"/>
      <dgm:spPr/>
    </dgm:pt>
    <dgm:pt modelId="{ACBADD32-D821-492E-9E15-AB8A42C1EADB}" type="pres">
      <dgm:prSet presAssocID="{BBB564E7-DBE1-444C-B465-EBC6089E5237}" presName="Composite" presStyleCnt="0"/>
      <dgm:spPr/>
    </dgm:pt>
    <dgm:pt modelId="{C22815CA-C24B-432F-A3B8-CFD92737BCC8}" type="pres">
      <dgm:prSet presAssocID="{BBB564E7-DBE1-444C-B465-EBC6089E5237}"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9465" r="13784" b="-2"/>
          <a:stretch/>
        </a:blipFill>
      </dgm:spPr>
      <dgm:extLst>
        <a:ext uri="{E40237B7-FDA0-4F09-8148-C483321AD2D9}">
          <dgm14:cNvPr xmlns:dgm14="http://schemas.microsoft.com/office/drawing/2010/diagram" id="0" name="" descr="Hand drawn businessman and business woman icons in red and black colors are connected by arrows randomly on white background. This image shows the social media, and online communication between business people."/>
        </a:ext>
      </dgm:extLst>
    </dgm:pt>
    <dgm:pt modelId="{FEDA4E2A-D7DA-4AA6-9BF5-9D6AF5DA2F42}" type="pres">
      <dgm:prSet presAssocID="{BBB564E7-DBE1-444C-B465-EBC6089E5237}" presName="Subtitle" presStyleLbl="revTx" presStyleIdx="4" presStyleCnt="6">
        <dgm:presLayoutVars>
          <dgm:chMax val="0"/>
          <dgm:bulletEnabled/>
        </dgm:presLayoutVars>
      </dgm:prSet>
      <dgm:spPr/>
    </dgm:pt>
    <dgm:pt modelId="{91A2A7FD-85EC-418C-B9EC-5516A2F5039D}" type="pres">
      <dgm:prSet presAssocID="{BBB564E7-DBE1-444C-B465-EBC6089E5237}" presName="Description" presStyleLbl="revTx" presStyleIdx="5" presStyleCnt="6">
        <dgm:presLayoutVars>
          <dgm:bulletEnabled/>
        </dgm:presLayoutVars>
      </dgm:prSet>
      <dgm:spPr/>
    </dgm:pt>
  </dgm:ptLst>
  <dgm:cxnLst>
    <dgm:cxn modelId="{23A0C60E-100A-4322-9F98-8B7AEB5FCF17}" type="presOf" srcId="{06EC5225-C738-4D2C-BB65-6D2D90936AAA}" destId="{B6A93D31-A117-4E48-BCA0-74BADBD3E05C}" srcOrd="0" destOrd="0" presId="urn:microsoft.com/office/officeart/2024/3/layout/verticalVisualTextBlock1"/>
    <dgm:cxn modelId="{54B38311-91E5-4C14-8D17-4D2B8898C95C}" type="presOf" srcId="{BAABDF5E-4F73-4D39-BAE0-280F9CF9E912}" destId="{43CE853F-DC80-4184-9A93-E1FC8D902C6A}" srcOrd="0" destOrd="0" presId="urn:microsoft.com/office/officeart/2024/3/layout/verticalVisualTextBlock1"/>
    <dgm:cxn modelId="{AAB38B1A-4A58-4986-94C2-4C4C54D49BD0}" srcId="{F14E4816-0359-408F-8BC4-6C0914B3FB90}" destId="{BAABDF5E-4F73-4D39-BAE0-280F9CF9E912}" srcOrd="0" destOrd="0" parTransId="{B267DC06-1B58-4AAA-9545-3DBAF7CB3420}" sibTransId="{56E787A6-0B72-4F79-A1A4-74AD7C6AA102}"/>
    <dgm:cxn modelId="{389AF23E-1255-4164-86B1-623499B1FA72}" type="presOf" srcId="{BBB564E7-DBE1-444C-B465-EBC6089E5237}" destId="{FEDA4E2A-D7DA-4AA6-9BF5-9D6AF5DA2F42}" srcOrd="0" destOrd="0" presId="urn:microsoft.com/office/officeart/2024/3/layout/verticalVisualTextBlock1"/>
    <dgm:cxn modelId="{7F4A7046-A9EE-42BE-B583-33A9E40BDEF7}" srcId="{E9763822-7EB3-4E81-AC33-91BD1712DA88}" destId="{3A410D03-A805-494C-8438-21C2F119EAA1}" srcOrd="1" destOrd="0" parTransId="{29FC4C49-EBFD-4D09-B132-F3FF41D9923E}" sibTransId="{B71955EF-B2D1-4BCA-AFC0-B72AEFFFD3F6}"/>
    <dgm:cxn modelId="{57E4FB53-92FA-478F-9F42-81434F362186}" srcId="{3A410D03-A805-494C-8438-21C2F119EAA1}" destId="{D408DE8F-C4E7-401F-830D-D3110512C552}" srcOrd="0" destOrd="0" parTransId="{0C27FB11-BEBE-4E95-ADF4-8D96FBD5C40F}" sibTransId="{A4111FF1-F91A-48FC-B9AD-31C760F5B381}"/>
    <dgm:cxn modelId="{93705F58-C4FC-4471-BC25-1BD4EA4ABB97}" srcId="{E9763822-7EB3-4E81-AC33-91BD1712DA88}" destId="{F14E4816-0359-408F-8BC4-6C0914B3FB90}" srcOrd="0" destOrd="0" parTransId="{15880887-3FB1-46A1-AA46-FA834FE95767}" sibTransId="{06EC5225-C738-4D2C-BB65-6D2D90936AAA}"/>
    <dgm:cxn modelId="{23F92190-16D4-4F7B-9F03-B4E8ADC8C690}" type="presOf" srcId="{D408DE8F-C4E7-401F-830D-D3110512C552}" destId="{08283D43-F0BC-4292-AD7D-C8F172DD82B9}" srcOrd="0" destOrd="0" presId="urn:microsoft.com/office/officeart/2024/3/layout/verticalVisualTextBlock1"/>
    <dgm:cxn modelId="{A7C3F294-3BAE-4C08-8319-EA4EEB44E5DD}" type="presOf" srcId="{B71955EF-B2D1-4BCA-AFC0-B72AEFFFD3F6}" destId="{94435A4B-467F-43D5-90A7-AE112FB7D84B}" srcOrd="0" destOrd="0" presId="urn:microsoft.com/office/officeart/2024/3/layout/verticalVisualTextBlock1"/>
    <dgm:cxn modelId="{4AED8598-9BFB-4DC0-834C-0A87C5668356}" srcId="{E9763822-7EB3-4E81-AC33-91BD1712DA88}" destId="{BBB564E7-DBE1-444C-B465-EBC6089E5237}" srcOrd="2" destOrd="0" parTransId="{2C06826E-08D2-4AB5-A344-A4839AB9FACC}" sibTransId="{AD2CEF90-5E77-4C6B-9A4C-168DEC730623}"/>
    <dgm:cxn modelId="{D3B1F5AC-BAAD-408A-BE7C-4DD768116A25}" type="presOf" srcId="{6848808C-1807-4C94-87D1-2ABF553B72DF}" destId="{91A2A7FD-85EC-418C-B9EC-5516A2F5039D}" srcOrd="0" destOrd="0" presId="urn:microsoft.com/office/officeart/2024/3/layout/verticalVisualTextBlock1"/>
    <dgm:cxn modelId="{6A1115C4-32E2-49FA-943A-2B3685659D9E}" srcId="{BBB564E7-DBE1-444C-B465-EBC6089E5237}" destId="{6848808C-1807-4C94-87D1-2ABF553B72DF}" srcOrd="0" destOrd="0" parTransId="{0106DE03-27C1-417C-AE51-4E9FFBB09681}" sibTransId="{CF8930BB-0C4A-45AB-9FE7-6ACA8E24672F}"/>
    <dgm:cxn modelId="{902275D8-9C5F-4EF0-873D-89E722449CFA}" type="presOf" srcId="{E9763822-7EB3-4E81-AC33-91BD1712DA88}" destId="{73250CF9-1FBC-4B1D-962F-CBE4CE84186A}" srcOrd="0" destOrd="0" presId="urn:microsoft.com/office/officeart/2024/3/layout/verticalVisualTextBlock1"/>
    <dgm:cxn modelId="{4D4929E0-062A-40A9-81E7-FE5AC0969219}" type="presOf" srcId="{3A410D03-A805-494C-8438-21C2F119EAA1}" destId="{53B2B27D-AD96-41FA-8401-73C08C8E2BCC}" srcOrd="0" destOrd="0" presId="urn:microsoft.com/office/officeart/2024/3/layout/verticalVisualTextBlock1"/>
    <dgm:cxn modelId="{6A1C72FB-6989-4CD6-BF15-94AB04ABF858}" type="presOf" srcId="{F14E4816-0359-408F-8BC4-6C0914B3FB90}" destId="{8121FC60-0361-49C8-A97E-0FC8200D5BCC}" srcOrd="0" destOrd="0" presId="urn:microsoft.com/office/officeart/2024/3/layout/verticalVisualTextBlock1"/>
    <dgm:cxn modelId="{19C3D59F-3689-457B-B488-7C0C5919D4A6}" type="presParOf" srcId="{73250CF9-1FBC-4B1D-962F-CBE4CE84186A}" destId="{60ECC9A8-8AC6-4EA1-8142-2109CE61CD4A}" srcOrd="0" destOrd="0" presId="urn:microsoft.com/office/officeart/2024/3/layout/verticalVisualTextBlock1"/>
    <dgm:cxn modelId="{6C4DB51A-BA1E-4601-A61D-2D7E6BC0A5F7}" type="presParOf" srcId="{60ECC9A8-8AC6-4EA1-8142-2109CE61CD4A}" destId="{D58A58ED-9B27-43BA-9B27-09EEBBDED059}" srcOrd="0" destOrd="0" presId="urn:microsoft.com/office/officeart/2024/3/layout/verticalVisualTextBlock1"/>
    <dgm:cxn modelId="{272E719D-5E5A-4CC2-AB92-CA081CD3B8E5}" type="presParOf" srcId="{60ECC9A8-8AC6-4EA1-8142-2109CE61CD4A}" destId="{8121FC60-0361-49C8-A97E-0FC8200D5BCC}" srcOrd="1" destOrd="0" presId="urn:microsoft.com/office/officeart/2024/3/layout/verticalVisualTextBlock1"/>
    <dgm:cxn modelId="{2184884A-27DA-4CE3-95A6-0052F267BB2C}" type="presParOf" srcId="{60ECC9A8-8AC6-4EA1-8142-2109CE61CD4A}" destId="{43CE853F-DC80-4184-9A93-E1FC8D902C6A}" srcOrd="2" destOrd="0" presId="urn:microsoft.com/office/officeart/2024/3/layout/verticalVisualTextBlock1"/>
    <dgm:cxn modelId="{E0D08A7D-5CF6-4F19-BF76-9CF6C3C2224D}" type="presParOf" srcId="{73250CF9-1FBC-4B1D-962F-CBE4CE84186A}" destId="{B6A93D31-A117-4E48-BCA0-74BADBD3E05C}" srcOrd="1" destOrd="0" presId="urn:microsoft.com/office/officeart/2024/3/layout/verticalVisualTextBlock1"/>
    <dgm:cxn modelId="{AC2FF127-A2E4-41D3-A23D-C1AA6FBBC8C5}" type="presParOf" srcId="{73250CF9-1FBC-4B1D-962F-CBE4CE84186A}" destId="{FF6E4FB2-E7C4-4AE0-9A59-DAC56D380487}" srcOrd="2" destOrd="0" presId="urn:microsoft.com/office/officeart/2024/3/layout/verticalVisualTextBlock1"/>
    <dgm:cxn modelId="{E058DC7B-4CAC-4E25-AC02-E67D3EA0C95A}" type="presParOf" srcId="{FF6E4FB2-E7C4-4AE0-9A59-DAC56D380487}" destId="{F98927FE-7405-4307-ABD7-41E2D2AB1875}" srcOrd="0" destOrd="0" presId="urn:microsoft.com/office/officeart/2024/3/layout/verticalVisualTextBlock1"/>
    <dgm:cxn modelId="{B183F33C-BB46-4992-BE5F-3D31804CBD8B}" type="presParOf" srcId="{FF6E4FB2-E7C4-4AE0-9A59-DAC56D380487}" destId="{53B2B27D-AD96-41FA-8401-73C08C8E2BCC}" srcOrd="1" destOrd="0" presId="urn:microsoft.com/office/officeart/2024/3/layout/verticalVisualTextBlock1"/>
    <dgm:cxn modelId="{B55835CF-B395-4198-B9F8-760E9599F77F}" type="presParOf" srcId="{FF6E4FB2-E7C4-4AE0-9A59-DAC56D380487}" destId="{08283D43-F0BC-4292-AD7D-C8F172DD82B9}" srcOrd="2" destOrd="0" presId="urn:microsoft.com/office/officeart/2024/3/layout/verticalVisualTextBlock1"/>
    <dgm:cxn modelId="{53D42269-B99D-4B61-AD31-FD9D882B577C}" type="presParOf" srcId="{73250CF9-1FBC-4B1D-962F-CBE4CE84186A}" destId="{94435A4B-467F-43D5-90A7-AE112FB7D84B}" srcOrd="3" destOrd="0" presId="urn:microsoft.com/office/officeart/2024/3/layout/verticalVisualTextBlock1"/>
    <dgm:cxn modelId="{593ACDD8-1E3D-467E-8643-E85802B430E5}" type="presParOf" srcId="{73250CF9-1FBC-4B1D-962F-CBE4CE84186A}" destId="{ACBADD32-D821-492E-9E15-AB8A42C1EADB}" srcOrd="4" destOrd="0" presId="urn:microsoft.com/office/officeart/2024/3/layout/verticalVisualTextBlock1"/>
    <dgm:cxn modelId="{4777F7E9-786D-4FB8-9DE0-7436A30E5558}" type="presParOf" srcId="{ACBADD32-D821-492E-9E15-AB8A42C1EADB}" destId="{C22815CA-C24B-432F-A3B8-CFD92737BCC8}" srcOrd="0" destOrd="0" presId="urn:microsoft.com/office/officeart/2024/3/layout/verticalVisualTextBlock1"/>
    <dgm:cxn modelId="{8547C38F-2B1C-40E3-A8A0-FF3D78D435DF}" type="presParOf" srcId="{ACBADD32-D821-492E-9E15-AB8A42C1EADB}" destId="{FEDA4E2A-D7DA-4AA6-9BF5-9D6AF5DA2F42}" srcOrd="1" destOrd="0" presId="urn:microsoft.com/office/officeart/2024/3/layout/verticalVisualTextBlock1"/>
    <dgm:cxn modelId="{D11FAF6E-CAAA-4288-8509-1E8E9D0D3B1D}" type="presParOf" srcId="{ACBADD32-D821-492E-9E15-AB8A42C1EADB}" destId="{91A2A7FD-85EC-418C-B9EC-5516A2F5039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3E6761-8DED-4E75-A218-6556680D45DF}"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27594212-4C67-4B62-8A59-34A72084B95E}">
      <dgm:prSet/>
      <dgm:spPr/>
      <dgm:t>
        <a:bodyPr/>
        <a:lstStyle/>
        <a:p>
          <a:pPr>
            <a:lnSpc>
              <a:spcPct val="100000"/>
            </a:lnSpc>
            <a:defRPr b="1"/>
          </a:pPr>
          <a:r>
            <a:rPr lang="en-US"/>
            <a:t>Fundamental Concepts</a:t>
          </a:r>
        </a:p>
      </dgm:t>
    </dgm:pt>
    <dgm:pt modelId="{23434A7E-4468-4FAB-AC28-D41E8D77738D}" type="parTrans" cxnId="{7F48A62B-5CBF-427E-AC17-EC7C7E7C5A04}">
      <dgm:prSet/>
      <dgm:spPr/>
      <dgm:t>
        <a:bodyPr/>
        <a:lstStyle/>
        <a:p>
          <a:endParaRPr lang="en-US"/>
        </a:p>
      </dgm:t>
    </dgm:pt>
    <dgm:pt modelId="{27F45A2F-4D28-481A-B41A-74CCFF586DB1}" type="sibTrans" cxnId="{7F48A62B-5CBF-427E-AC17-EC7C7E7C5A04}">
      <dgm:prSet/>
      <dgm:spPr/>
      <dgm:t>
        <a:bodyPr/>
        <a:lstStyle/>
        <a:p>
          <a:pPr>
            <a:lnSpc>
              <a:spcPct val="100000"/>
            </a:lnSpc>
            <a:defRPr b="1"/>
          </a:pPr>
          <a:endParaRPr lang="en-US"/>
        </a:p>
      </dgm:t>
    </dgm:pt>
    <dgm:pt modelId="{9BB24AFC-0018-4C8D-B107-CA77D41F68BB}">
      <dgm:prSet/>
      <dgm:spPr/>
      <dgm:t>
        <a:bodyPr/>
        <a:lstStyle/>
        <a:p>
          <a:pPr>
            <a:lnSpc>
              <a:spcPct val="100000"/>
            </a:lnSpc>
          </a:pPr>
          <a:r>
            <a:rPr lang="en-US"/>
            <a:t>The course covers core principles of Multi-Agent Systems essential for understanding agent-based solutions.</a:t>
          </a:r>
        </a:p>
      </dgm:t>
    </dgm:pt>
    <dgm:pt modelId="{30C36011-C8C3-4849-B271-091001622FEA}" type="parTrans" cxnId="{584A9E27-72A4-467A-B8D2-3F57963AA56A}">
      <dgm:prSet/>
      <dgm:spPr/>
      <dgm:t>
        <a:bodyPr/>
        <a:lstStyle/>
        <a:p>
          <a:endParaRPr lang="en-US"/>
        </a:p>
      </dgm:t>
    </dgm:pt>
    <dgm:pt modelId="{DB9DEBBB-4ECE-490C-8820-A8B29BC920FD}" type="sibTrans" cxnId="{584A9E27-72A4-467A-B8D2-3F57963AA56A}">
      <dgm:prSet/>
      <dgm:spPr/>
      <dgm:t>
        <a:bodyPr/>
        <a:lstStyle/>
        <a:p>
          <a:endParaRPr lang="en-US"/>
        </a:p>
      </dgm:t>
    </dgm:pt>
    <dgm:pt modelId="{F8E0EE80-7675-4370-B934-A243733662F4}">
      <dgm:prSet/>
      <dgm:spPr/>
      <dgm:t>
        <a:bodyPr/>
        <a:lstStyle/>
        <a:p>
          <a:pPr>
            <a:lnSpc>
              <a:spcPct val="100000"/>
            </a:lnSpc>
            <a:defRPr b="1"/>
          </a:pPr>
          <a:r>
            <a:rPr lang="en-US"/>
            <a:t>Agent Collaboration</a:t>
          </a:r>
        </a:p>
      </dgm:t>
    </dgm:pt>
    <dgm:pt modelId="{6A684263-679C-4042-856B-9055D25C1C6D}" type="parTrans" cxnId="{A070E7A5-E2D3-49C3-A60A-5AC3B5B6B7A6}">
      <dgm:prSet/>
      <dgm:spPr/>
      <dgm:t>
        <a:bodyPr/>
        <a:lstStyle/>
        <a:p>
          <a:endParaRPr lang="en-US"/>
        </a:p>
      </dgm:t>
    </dgm:pt>
    <dgm:pt modelId="{1CD9A597-F0D8-4D2B-89EA-66BF14E34AA3}" type="sibTrans" cxnId="{A070E7A5-E2D3-49C3-A60A-5AC3B5B6B7A6}">
      <dgm:prSet/>
      <dgm:spPr/>
      <dgm:t>
        <a:bodyPr/>
        <a:lstStyle/>
        <a:p>
          <a:pPr>
            <a:lnSpc>
              <a:spcPct val="100000"/>
            </a:lnSpc>
            <a:defRPr b="1"/>
          </a:pPr>
          <a:endParaRPr lang="en-US"/>
        </a:p>
      </dgm:t>
    </dgm:pt>
    <dgm:pt modelId="{3FDF2774-2E9E-44CD-8C4D-D9AF003E5223}">
      <dgm:prSet/>
      <dgm:spPr/>
      <dgm:t>
        <a:bodyPr/>
        <a:lstStyle/>
        <a:p>
          <a:pPr>
            <a:lnSpc>
              <a:spcPct val="100000"/>
            </a:lnSpc>
          </a:pPr>
          <a:r>
            <a:rPr lang="en-US"/>
            <a:t>Agents work together effectively to solve complex problems through collaboration and communication.</a:t>
          </a:r>
        </a:p>
      </dgm:t>
    </dgm:pt>
    <dgm:pt modelId="{23DC886C-4A2D-4CB1-84E6-F36EB1DB05EB}" type="parTrans" cxnId="{73DA7DD1-C8B6-476C-91EB-396AB5587541}">
      <dgm:prSet/>
      <dgm:spPr/>
      <dgm:t>
        <a:bodyPr/>
        <a:lstStyle/>
        <a:p>
          <a:endParaRPr lang="en-US"/>
        </a:p>
      </dgm:t>
    </dgm:pt>
    <dgm:pt modelId="{D787F46C-F741-463A-BC8F-4D99EDDE5336}" type="sibTrans" cxnId="{73DA7DD1-C8B6-476C-91EB-396AB5587541}">
      <dgm:prSet/>
      <dgm:spPr/>
      <dgm:t>
        <a:bodyPr/>
        <a:lstStyle/>
        <a:p>
          <a:endParaRPr lang="en-US"/>
        </a:p>
      </dgm:t>
    </dgm:pt>
    <dgm:pt modelId="{A2377534-3EBA-476A-B621-4D946C9BD52B}">
      <dgm:prSet/>
      <dgm:spPr/>
      <dgm:t>
        <a:bodyPr/>
        <a:lstStyle/>
        <a:p>
          <a:pPr>
            <a:lnSpc>
              <a:spcPct val="100000"/>
            </a:lnSpc>
            <a:defRPr b="1"/>
          </a:pPr>
          <a:r>
            <a:rPr lang="en-US"/>
            <a:t>Role Management and Orchestration</a:t>
          </a:r>
        </a:p>
      </dgm:t>
    </dgm:pt>
    <dgm:pt modelId="{DB80D758-4D24-416A-9813-BF810CD40E31}" type="parTrans" cxnId="{3EE3EA8E-5E9F-4FA0-97AE-297F4912A108}">
      <dgm:prSet/>
      <dgm:spPr/>
      <dgm:t>
        <a:bodyPr/>
        <a:lstStyle/>
        <a:p>
          <a:endParaRPr lang="en-US"/>
        </a:p>
      </dgm:t>
    </dgm:pt>
    <dgm:pt modelId="{DB634C1C-53C3-48A3-8257-565773140E2C}" type="sibTrans" cxnId="{3EE3EA8E-5E9F-4FA0-97AE-297F4912A108}">
      <dgm:prSet/>
      <dgm:spPr/>
      <dgm:t>
        <a:bodyPr/>
        <a:lstStyle/>
        <a:p>
          <a:endParaRPr lang="en-US"/>
        </a:p>
      </dgm:t>
    </dgm:pt>
    <dgm:pt modelId="{28325DD4-8B21-4110-8FC2-82E6F5D7FDD9}">
      <dgm:prSet/>
      <dgm:spPr/>
      <dgm:t>
        <a:bodyPr/>
        <a:lstStyle/>
        <a:p>
          <a:pPr>
            <a:lnSpc>
              <a:spcPct val="100000"/>
            </a:lnSpc>
          </a:pPr>
          <a:r>
            <a:rPr lang="en-US"/>
            <a:t>Managing agent roles and orchestrating their interactions enables efficient task completion in complex environments.</a:t>
          </a:r>
        </a:p>
      </dgm:t>
    </dgm:pt>
    <dgm:pt modelId="{1CCDB7CB-BB45-46AE-9089-0F33E8A54C33}" type="parTrans" cxnId="{B67C7DBA-ED80-4021-84DB-F6B86C08C4B5}">
      <dgm:prSet/>
      <dgm:spPr/>
      <dgm:t>
        <a:bodyPr/>
        <a:lstStyle/>
        <a:p>
          <a:endParaRPr lang="en-US"/>
        </a:p>
      </dgm:t>
    </dgm:pt>
    <dgm:pt modelId="{8DDD9D3D-D547-4A8B-8D88-D9EF3F6ED58A}" type="sibTrans" cxnId="{B67C7DBA-ED80-4021-84DB-F6B86C08C4B5}">
      <dgm:prSet/>
      <dgm:spPr/>
      <dgm:t>
        <a:bodyPr/>
        <a:lstStyle/>
        <a:p>
          <a:endParaRPr lang="en-US"/>
        </a:p>
      </dgm:t>
    </dgm:pt>
    <dgm:pt modelId="{8A268961-855B-493B-8C2B-DD7D708C672B}" type="pres">
      <dgm:prSet presAssocID="{333E6761-8DED-4E75-A218-6556680D45DF}" presName="Name0" presStyleCnt="0">
        <dgm:presLayoutVars>
          <dgm:dir/>
          <dgm:resizeHandles val="exact"/>
        </dgm:presLayoutVars>
      </dgm:prSet>
      <dgm:spPr/>
    </dgm:pt>
    <dgm:pt modelId="{41C2D10F-1E84-48CF-8155-223A8ACF31F8}" type="pres">
      <dgm:prSet presAssocID="{27594212-4C67-4B62-8A59-34A72084B95E}" presName="compNode" presStyleCnt="0"/>
      <dgm:spPr/>
    </dgm:pt>
    <dgm:pt modelId="{290FEA03-E36C-4287-BB49-6693B0C824A7}" type="pres">
      <dgm:prSet presAssocID="{27594212-4C67-4B62-8A59-34A72084B95E}" presName="pictRect" presStyleLbl="revTx" presStyleIdx="0" presStyleCnt="6">
        <dgm:presLayoutVars>
          <dgm:chMax val="0"/>
          <dgm:bulletEnabled/>
        </dgm:presLayoutVars>
      </dgm:prSet>
      <dgm:spPr/>
    </dgm:pt>
    <dgm:pt modelId="{E24DD324-EB61-4FFA-8A98-9311A02AD619}" type="pres">
      <dgm:prSet presAssocID="{27594212-4C67-4B62-8A59-34A72084B95E}" presName="textRect" presStyleLbl="revTx" presStyleIdx="1" presStyleCnt="6">
        <dgm:presLayoutVars>
          <dgm:bulletEnabled/>
        </dgm:presLayoutVars>
      </dgm:prSet>
      <dgm:spPr/>
    </dgm:pt>
    <dgm:pt modelId="{2D9E5F3B-8264-4696-9C22-58C23B64BA5E}" type="pres">
      <dgm:prSet presAssocID="{27F45A2F-4D28-481A-B41A-74CCFF586DB1}" presName="sibTrans" presStyleLbl="sibTrans2D1" presStyleIdx="0" presStyleCnt="0"/>
      <dgm:spPr/>
    </dgm:pt>
    <dgm:pt modelId="{A7C5555E-FA57-4D00-AFB8-E925C9097405}" type="pres">
      <dgm:prSet presAssocID="{F8E0EE80-7675-4370-B934-A243733662F4}" presName="compNode" presStyleCnt="0"/>
      <dgm:spPr/>
    </dgm:pt>
    <dgm:pt modelId="{3EDEA3AA-6815-423D-9F3B-AD18422D6A0F}" type="pres">
      <dgm:prSet presAssocID="{F8E0EE80-7675-4370-B934-A243733662F4}" presName="pictRect" presStyleLbl="revTx" presStyleIdx="2" presStyleCnt="6">
        <dgm:presLayoutVars>
          <dgm:chMax val="0"/>
          <dgm:bulletEnabled/>
        </dgm:presLayoutVars>
      </dgm:prSet>
      <dgm:spPr/>
    </dgm:pt>
    <dgm:pt modelId="{A0952F3F-F516-41C9-A6B8-215615032229}" type="pres">
      <dgm:prSet presAssocID="{F8E0EE80-7675-4370-B934-A243733662F4}" presName="textRect" presStyleLbl="revTx" presStyleIdx="3" presStyleCnt="6">
        <dgm:presLayoutVars>
          <dgm:bulletEnabled/>
        </dgm:presLayoutVars>
      </dgm:prSet>
      <dgm:spPr/>
    </dgm:pt>
    <dgm:pt modelId="{C872F0E7-4473-4E18-AEB5-EA33F030C598}" type="pres">
      <dgm:prSet presAssocID="{1CD9A597-F0D8-4D2B-89EA-66BF14E34AA3}" presName="sibTrans" presStyleLbl="sibTrans2D1" presStyleIdx="0" presStyleCnt="0"/>
      <dgm:spPr/>
    </dgm:pt>
    <dgm:pt modelId="{9A54F109-E462-4CF0-A8D6-94800147C6BB}" type="pres">
      <dgm:prSet presAssocID="{A2377534-3EBA-476A-B621-4D946C9BD52B}" presName="compNode" presStyleCnt="0"/>
      <dgm:spPr/>
    </dgm:pt>
    <dgm:pt modelId="{33B277B8-7100-4333-A68C-8B1345AF3B46}" type="pres">
      <dgm:prSet presAssocID="{A2377534-3EBA-476A-B621-4D946C9BD52B}" presName="pictRect" presStyleLbl="revTx" presStyleIdx="4" presStyleCnt="6">
        <dgm:presLayoutVars>
          <dgm:chMax val="0"/>
          <dgm:bulletEnabled/>
        </dgm:presLayoutVars>
      </dgm:prSet>
      <dgm:spPr/>
    </dgm:pt>
    <dgm:pt modelId="{45BB5321-1EEE-4414-97B7-4DB40D953DFB}" type="pres">
      <dgm:prSet presAssocID="{A2377534-3EBA-476A-B621-4D946C9BD52B}" presName="textRect" presStyleLbl="revTx" presStyleIdx="5" presStyleCnt="6">
        <dgm:presLayoutVars>
          <dgm:bulletEnabled/>
        </dgm:presLayoutVars>
      </dgm:prSet>
      <dgm:spPr/>
    </dgm:pt>
  </dgm:ptLst>
  <dgm:cxnLst>
    <dgm:cxn modelId="{4FF06712-4D4A-4FB9-916F-C96DFAA0AC6D}" type="presOf" srcId="{3FDF2774-2E9E-44CD-8C4D-D9AF003E5223}" destId="{A0952F3F-F516-41C9-A6B8-215615032229}" srcOrd="0" destOrd="0" presId="urn:microsoft.com/office/officeart/2024/3/layout/hArchList1"/>
    <dgm:cxn modelId="{015AE019-456A-4098-81D5-661DE550FC31}" type="presOf" srcId="{28325DD4-8B21-4110-8FC2-82E6F5D7FDD9}" destId="{45BB5321-1EEE-4414-97B7-4DB40D953DFB}" srcOrd="0" destOrd="0" presId="urn:microsoft.com/office/officeart/2024/3/layout/hArchList1"/>
    <dgm:cxn modelId="{584A9E27-72A4-467A-B8D2-3F57963AA56A}" srcId="{27594212-4C67-4B62-8A59-34A72084B95E}" destId="{9BB24AFC-0018-4C8D-B107-CA77D41F68BB}" srcOrd="0" destOrd="0" parTransId="{30C36011-C8C3-4849-B271-091001622FEA}" sibTransId="{DB9DEBBB-4ECE-490C-8820-A8B29BC920FD}"/>
    <dgm:cxn modelId="{7F48A62B-5CBF-427E-AC17-EC7C7E7C5A04}" srcId="{333E6761-8DED-4E75-A218-6556680D45DF}" destId="{27594212-4C67-4B62-8A59-34A72084B95E}" srcOrd="0" destOrd="0" parTransId="{23434A7E-4468-4FAB-AC28-D41E8D77738D}" sibTransId="{27F45A2F-4D28-481A-B41A-74CCFF586DB1}"/>
    <dgm:cxn modelId="{B6DE4D2D-FA28-4B2E-BC0F-3DAEC2F9254E}" type="presOf" srcId="{27594212-4C67-4B62-8A59-34A72084B95E}" destId="{290FEA03-E36C-4287-BB49-6693B0C824A7}" srcOrd="0" destOrd="0" presId="urn:microsoft.com/office/officeart/2024/3/layout/hArchList1"/>
    <dgm:cxn modelId="{A9140C6B-69EC-4369-A286-0CB2B7B181B3}" type="presOf" srcId="{9BB24AFC-0018-4C8D-B107-CA77D41F68BB}" destId="{E24DD324-EB61-4FFA-8A98-9311A02AD619}" srcOrd="0" destOrd="0" presId="urn:microsoft.com/office/officeart/2024/3/layout/hArchList1"/>
    <dgm:cxn modelId="{DB21AF55-A7AC-467A-8B8E-9431DB365B12}" type="presOf" srcId="{1CD9A597-F0D8-4D2B-89EA-66BF14E34AA3}" destId="{C872F0E7-4473-4E18-AEB5-EA33F030C598}" srcOrd="0" destOrd="0" presId="urn:microsoft.com/office/officeart/2024/3/layout/hArchList1"/>
    <dgm:cxn modelId="{47CF0479-4345-4E7D-BDF2-67BD8960B0FB}" type="presOf" srcId="{F8E0EE80-7675-4370-B934-A243733662F4}" destId="{3EDEA3AA-6815-423D-9F3B-AD18422D6A0F}" srcOrd="0" destOrd="0" presId="urn:microsoft.com/office/officeart/2024/3/layout/hArchList1"/>
    <dgm:cxn modelId="{3EE3EA8E-5E9F-4FA0-97AE-297F4912A108}" srcId="{333E6761-8DED-4E75-A218-6556680D45DF}" destId="{A2377534-3EBA-476A-B621-4D946C9BD52B}" srcOrd="2" destOrd="0" parTransId="{DB80D758-4D24-416A-9813-BF810CD40E31}" sibTransId="{DB634C1C-53C3-48A3-8257-565773140E2C}"/>
    <dgm:cxn modelId="{A070E7A5-E2D3-49C3-A60A-5AC3B5B6B7A6}" srcId="{333E6761-8DED-4E75-A218-6556680D45DF}" destId="{F8E0EE80-7675-4370-B934-A243733662F4}" srcOrd="1" destOrd="0" parTransId="{6A684263-679C-4042-856B-9055D25C1C6D}" sibTransId="{1CD9A597-F0D8-4D2B-89EA-66BF14E34AA3}"/>
    <dgm:cxn modelId="{6EEE02AB-27CC-4144-8732-806AB67F47BA}" type="presOf" srcId="{27F45A2F-4D28-481A-B41A-74CCFF586DB1}" destId="{2D9E5F3B-8264-4696-9C22-58C23B64BA5E}" srcOrd="0" destOrd="0" presId="urn:microsoft.com/office/officeart/2024/3/layout/hArchList1"/>
    <dgm:cxn modelId="{B67C7DBA-ED80-4021-84DB-F6B86C08C4B5}" srcId="{A2377534-3EBA-476A-B621-4D946C9BD52B}" destId="{28325DD4-8B21-4110-8FC2-82E6F5D7FDD9}" srcOrd="0" destOrd="0" parTransId="{1CCDB7CB-BB45-46AE-9089-0F33E8A54C33}" sibTransId="{8DDD9D3D-D547-4A8B-8D88-D9EF3F6ED58A}"/>
    <dgm:cxn modelId="{73DA7DD1-C8B6-476C-91EB-396AB5587541}" srcId="{F8E0EE80-7675-4370-B934-A243733662F4}" destId="{3FDF2774-2E9E-44CD-8C4D-D9AF003E5223}" srcOrd="0" destOrd="0" parTransId="{23DC886C-4A2D-4CB1-84E6-F36EB1DB05EB}" sibTransId="{D787F46C-F741-463A-BC8F-4D99EDDE5336}"/>
    <dgm:cxn modelId="{D2DCDAE1-3348-442B-A39B-7115D4F0A56E}" type="presOf" srcId="{333E6761-8DED-4E75-A218-6556680D45DF}" destId="{8A268961-855B-493B-8C2B-DD7D708C672B}" srcOrd="0" destOrd="0" presId="urn:microsoft.com/office/officeart/2024/3/layout/hArchList1"/>
    <dgm:cxn modelId="{B622E3E3-1DF3-485A-B1B9-2BC032CDBDA0}" type="presOf" srcId="{A2377534-3EBA-476A-B621-4D946C9BD52B}" destId="{33B277B8-7100-4333-A68C-8B1345AF3B46}" srcOrd="0" destOrd="0" presId="urn:microsoft.com/office/officeart/2024/3/layout/hArchList1"/>
    <dgm:cxn modelId="{6865FC76-1687-49D6-AA52-0F47B4064832}" type="presParOf" srcId="{8A268961-855B-493B-8C2B-DD7D708C672B}" destId="{41C2D10F-1E84-48CF-8155-223A8ACF31F8}" srcOrd="0" destOrd="0" presId="urn:microsoft.com/office/officeart/2024/3/layout/hArchList1"/>
    <dgm:cxn modelId="{31EF105C-B289-44E8-AC88-CADEFBCAAB8B}" type="presParOf" srcId="{41C2D10F-1E84-48CF-8155-223A8ACF31F8}" destId="{290FEA03-E36C-4287-BB49-6693B0C824A7}" srcOrd="0" destOrd="0" presId="urn:microsoft.com/office/officeart/2024/3/layout/hArchList1"/>
    <dgm:cxn modelId="{9FBF7859-7BFF-4CAB-9321-9640215EE815}" type="presParOf" srcId="{41C2D10F-1E84-48CF-8155-223A8ACF31F8}" destId="{E24DD324-EB61-4FFA-8A98-9311A02AD619}" srcOrd="1" destOrd="0" presId="urn:microsoft.com/office/officeart/2024/3/layout/hArchList1"/>
    <dgm:cxn modelId="{3889530D-5217-424D-A804-FBF84ECB9398}" type="presParOf" srcId="{8A268961-855B-493B-8C2B-DD7D708C672B}" destId="{2D9E5F3B-8264-4696-9C22-58C23B64BA5E}" srcOrd="1" destOrd="0" presId="urn:microsoft.com/office/officeart/2024/3/layout/hArchList1"/>
    <dgm:cxn modelId="{3EC88119-0B24-4FC3-AD03-047095C36153}" type="presParOf" srcId="{8A268961-855B-493B-8C2B-DD7D708C672B}" destId="{A7C5555E-FA57-4D00-AFB8-E925C9097405}" srcOrd="2" destOrd="0" presId="urn:microsoft.com/office/officeart/2024/3/layout/hArchList1"/>
    <dgm:cxn modelId="{DA242FD6-AF28-4989-9F6B-E156CF6DE565}" type="presParOf" srcId="{A7C5555E-FA57-4D00-AFB8-E925C9097405}" destId="{3EDEA3AA-6815-423D-9F3B-AD18422D6A0F}" srcOrd="0" destOrd="0" presId="urn:microsoft.com/office/officeart/2024/3/layout/hArchList1"/>
    <dgm:cxn modelId="{1F96C77D-57BB-4A59-8916-7A33E27997C0}" type="presParOf" srcId="{A7C5555E-FA57-4D00-AFB8-E925C9097405}" destId="{A0952F3F-F516-41C9-A6B8-215615032229}" srcOrd="1" destOrd="0" presId="urn:microsoft.com/office/officeart/2024/3/layout/hArchList1"/>
    <dgm:cxn modelId="{DA15A3C6-59CC-4179-BBBA-C09B608E1FCC}" type="presParOf" srcId="{8A268961-855B-493B-8C2B-DD7D708C672B}" destId="{C872F0E7-4473-4E18-AEB5-EA33F030C598}" srcOrd="3" destOrd="0" presId="urn:microsoft.com/office/officeart/2024/3/layout/hArchList1"/>
    <dgm:cxn modelId="{08D99445-3A4B-4BD2-B6D7-9CA45A9E1F49}" type="presParOf" srcId="{8A268961-855B-493B-8C2B-DD7D708C672B}" destId="{9A54F109-E462-4CF0-A8D6-94800147C6BB}" srcOrd="4" destOrd="0" presId="urn:microsoft.com/office/officeart/2024/3/layout/hArchList1"/>
    <dgm:cxn modelId="{46E0230F-F06A-45E1-B2C7-933FC20BFE14}" type="presParOf" srcId="{9A54F109-E462-4CF0-A8D6-94800147C6BB}" destId="{33B277B8-7100-4333-A68C-8B1345AF3B46}" srcOrd="0" destOrd="0" presId="urn:microsoft.com/office/officeart/2024/3/layout/hArchList1"/>
    <dgm:cxn modelId="{3FA732D0-FD5F-4376-91B1-549912BD22E6}" type="presParOf" srcId="{9A54F109-E462-4CF0-A8D6-94800147C6BB}" destId="{45BB5321-1EEE-4414-97B7-4DB40D953DFB}"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CEDC4-2CB0-4328-BEFD-4164FEDF981C}">
      <dsp:nvSpPr>
        <dsp:cNvPr id="0" name=""/>
        <dsp:cNvSpPr/>
      </dsp:nvSpPr>
      <dsp:spPr>
        <a:xfrm>
          <a:off x="0" y="0"/>
          <a:ext cx="1550765" cy="155076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2745" r="4006" b="1"/>
          <a:stretch/>
        </a:blipFill>
        <a:ln>
          <a:noFill/>
        </a:ln>
        <a:effectLst/>
      </dsp:spPr>
      <dsp:style>
        <a:lnRef idx="0">
          <a:scrgbClr r="0" g="0" b="0"/>
        </a:lnRef>
        <a:fillRef idx="3">
          <a:scrgbClr r="0" g="0" b="0"/>
        </a:fillRef>
        <a:effectRef idx="2">
          <a:scrgbClr r="0" g="0" b="0"/>
        </a:effectRef>
        <a:fontRef idx="minor">
          <a:schemeClr val="lt1"/>
        </a:fontRef>
      </dsp:style>
    </dsp:sp>
    <dsp:sp modelId="{B21F6B71-2374-44E8-93D0-37472322A77C}">
      <dsp:nvSpPr>
        <dsp:cNvPr id="0" name=""/>
        <dsp:cNvSpPr/>
      </dsp:nvSpPr>
      <dsp:spPr>
        <a:xfrm>
          <a:off x="1730765" y="0"/>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Direct Communication</a:t>
          </a:r>
        </a:p>
      </dsp:txBody>
      <dsp:txXfrm>
        <a:off x="1730765" y="0"/>
        <a:ext cx="9598078" cy="385336"/>
      </dsp:txXfrm>
    </dsp:sp>
    <dsp:sp modelId="{B58DEF07-08D7-4EE9-AEF4-4A7A347AD697}">
      <dsp:nvSpPr>
        <dsp:cNvPr id="0" name=""/>
        <dsp:cNvSpPr/>
      </dsp:nvSpPr>
      <dsp:spPr>
        <a:xfrm>
          <a:off x="1730765" y="385336"/>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Direct communication involves clear and explicit message exchange between agents for precise interactions.</a:t>
          </a:r>
        </a:p>
      </dsp:txBody>
      <dsp:txXfrm>
        <a:off x="1730765" y="385336"/>
        <a:ext cx="9598078" cy="1165429"/>
      </dsp:txXfrm>
    </dsp:sp>
    <dsp:sp modelId="{6B4432C8-80E0-4093-93BC-202F19212958}">
      <dsp:nvSpPr>
        <dsp:cNvPr id="0" name=""/>
        <dsp:cNvSpPr/>
      </dsp:nvSpPr>
      <dsp:spPr>
        <a:xfrm>
          <a:off x="0" y="1674826"/>
          <a:ext cx="1550765" cy="155076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3251" r="-3" b="-2"/>
          <a:stretch/>
        </a:blipFill>
        <a:ln>
          <a:noFill/>
        </a:ln>
        <a:effectLst/>
      </dsp:spPr>
      <dsp:style>
        <a:lnRef idx="0">
          <a:scrgbClr r="0" g="0" b="0"/>
        </a:lnRef>
        <a:fillRef idx="3">
          <a:scrgbClr r="0" g="0" b="0"/>
        </a:fillRef>
        <a:effectRef idx="2">
          <a:scrgbClr r="0" g="0" b="0"/>
        </a:effectRef>
        <a:fontRef idx="minor">
          <a:schemeClr val="lt1"/>
        </a:fontRef>
      </dsp:style>
    </dsp:sp>
    <dsp:sp modelId="{E03DFBC4-C92E-491D-96C2-0FB7937A9245}">
      <dsp:nvSpPr>
        <dsp:cNvPr id="0" name=""/>
        <dsp:cNvSpPr/>
      </dsp:nvSpPr>
      <dsp:spPr>
        <a:xfrm>
          <a:off x="1730765" y="1674826"/>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Indirect Communication</a:t>
          </a:r>
        </a:p>
      </dsp:txBody>
      <dsp:txXfrm>
        <a:off x="1730765" y="1674826"/>
        <a:ext cx="9598078" cy="385336"/>
      </dsp:txXfrm>
    </dsp:sp>
    <dsp:sp modelId="{646B3D4F-2DFE-4ABA-BB6E-B7C19ACD536A}">
      <dsp:nvSpPr>
        <dsp:cNvPr id="0" name=""/>
        <dsp:cNvSpPr/>
      </dsp:nvSpPr>
      <dsp:spPr>
        <a:xfrm>
          <a:off x="1730765" y="2060162"/>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Indirect communication uses environmental cues or shared data to enable agent coordination without direct messaging.</a:t>
          </a:r>
        </a:p>
      </dsp:txBody>
      <dsp:txXfrm>
        <a:off x="1730765" y="2060162"/>
        <a:ext cx="9598078" cy="1165429"/>
      </dsp:txXfrm>
    </dsp:sp>
    <dsp:sp modelId="{09BE9D6D-E9F9-489D-A20B-805D7929F758}">
      <dsp:nvSpPr>
        <dsp:cNvPr id="0" name=""/>
        <dsp:cNvSpPr/>
      </dsp:nvSpPr>
      <dsp:spPr>
        <a:xfrm>
          <a:off x="0" y="3349652"/>
          <a:ext cx="1550765" cy="155076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36478" r="7270" b="-4"/>
          <a:stretch/>
        </a:blipFill>
        <a:ln>
          <a:noFill/>
        </a:ln>
        <a:effectLst/>
      </dsp:spPr>
      <dsp:style>
        <a:lnRef idx="0">
          <a:scrgbClr r="0" g="0" b="0"/>
        </a:lnRef>
        <a:fillRef idx="3">
          <a:scrgbClr r="0" g="0" b="0"/>
        </a:fillRef>
        <a:effectRef idx="2">
          <a:scrgbClr r="0" g="0" b="0"/>
        </a:effectRef>
        <a:fontRef idx="minor">
          <a:schemeClr val="lt1"/>
        </a:fontRef>
      </dsp:style>
    </dsp:sp>
    <dsp:sp modelId="{98C279D6-36C3-4C7D-AB42-286A6E266D90}">
      <dsp:nvSpPr>
        <dsp:cNvPr id="0" name=""/>
        <dsp:cNvSpPr/>
      </dsp:nvSpPr>
      <dsp:spPr>
        <a:xfrm>
          <a:off x="1730765" y="3349652"/>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Importance of Both Protocols</a:t>
          </a:r>
        </a:p>
      </dsp:txBody>
      <dsp:txXfrm>
        <a:off x="1730765" y="3349652"/>
        <a:ext cx="9598078" cy="385336"/>
      </dsp:txXfrm>
    </dsp:sp>
    <dsp:sp modelId="{4D9CEC82-C21F-417B-A753-C2AB9197EF05}">
      <dsp:nvSpPr>
        <dsp:cNvPr id="0" name=""/>
        <dsp:cNvSpPr/>
      </dsp:nvSpPr>
      <dsp:spPr>
        <a:xfrm>
          <a:off x="1730765" y="3734989"/>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Both direct and indirect communication protocols are essential for flexible and adaptable agent interactions.</a:t>
          </a:r>
        </a:p>
      </dsp:txBody>
      <dsp:txXfrm>
        <a:off x="1730765" y="3734989"/>
        <a:ext cx="9598078" cy="11654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A58ED-9B27-43BA-9B27-09EEBBDED059}">
      <dsp:nvSpPr>
        <dsp:cNvPr id="0" name=""/>
        <dsp:cNvSpPr/>
      </dsp:nvSpPr>
      <dsp:spPr>
        <a:xfrm>
          <a:off x="0" y="0"/>
          <a:ext cx="1550765" cy="155076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3734" r="16260" b="-8"/>
          <a:stretch/>
        </a:blipFill>
        <a:ln>
          <a:noFill/>
        </a:ln>
        <a:effectLst/>
      </dsp:spPr>
      <dsp:style>
        <a:lnRef idx="0">
          <a:scrgbClr r="0" g="0" b="0"/>
        </a:lnRef>
        <a:fillRef idx="3">
          <a:scrgbClr r="0" g="0" b="0"/>
        </a:fillRef>
        <a:effectRef idx="2">
          <a:scrgbClr r="0" g="0" b="0"/>
        </a:effectRef>
        <a:fontRef idx="minor">
          <a:schemeClr val="lt1"/>
        </a:fontRef>
      </dsp:style>
    </dsp:sp>
    <dsp:sp modelId="{8121FC60-0361-49C8-A97E-0FC8200D5BCC}">
      <dsp:nvSpPr>
        <dsp:cNvPr id="0" name=""/>
        <dsp:cNvSpPr/>
      </dsp:nvSpPr>
      <dsp:spPr>
        <a:xfrm>
          <a:off x="1730765" y="0"/>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Role Assignment Importance</a:t>
          </a:r>
        </a:p>
      </dsp:txBody>
      <dsp:txXfrm>
        <a:off x="1730765" y="0"/>
        <a:ext cx="9598078" cy="385336"/>
      </dsp:txXfrm>
    </dsp:sp>
    <dsp:sp modelId="{43CE853F-DC80-4184-9A93-E1FC8D902C6A}">
      <dsp:nvSpPr>
        <dsp:cNvPr id="0" name=""/>
        <dsp:cNvSpPr/>
      </dsp:nvSpPr>
      <dsp:spPr>
        <a:xfrm>
          <a:off x="1730765" y="385336"/>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Assigning roles ensures tasks go to capable agents, enhancing efficiency and effectiveness in multi-agent systems.</a:t>
          </a:r>
        </a:p>
      </dsp:txBody>
      <dsp:txXfrm>
        <a:off x="1730765" y="385336"/>
        <a:ext cx="9598078" cy="1165429"/>
      </dsp:txXfrm>
    </dsp:sp>
    <dsp:sp modelId="{F98927FE-7405-4307-ABD7-41E2D2AB1875}">
      <dsp:nvSpPr>
        <dsp:cNvPr id="0" name=""/>
        <dsp:cNvSpPr/>
      </dsp:nvSpPr>
      <dsp:spPr>
        <a:xfrm>
          <a:off x="0" y="1674826"/>
          <a:ext cx="1550765" cy="155076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r="24997" b="-4"/>
          <a:stretch/>
        </a:blipFill>
        <a:ln>
          <a:noFill/>
        </a:ln>
        <a:effectLst/>
      </dsp:spPr>
      <dsp:style>
        <a:lnRef idx="0">
          <a:scrgbClr r="0" g="0" b="0"/>
        </a:lnRef>
        <a:fillRef idx="3">
          <a:scrgbClr r="0" g="0" b="0"/>
        </a:fillRef>
        <a:effectRef idx="2">
          <a:scrgbClr r="0" g="0" b="0"/>
        </a:effectRef>
        <a:fontRef idx="minor">
          <a:schemeClr val="lt1"/>
        </a:fontRef>
      </dsp:style>
    </dsp:sp>
    <dsp:sp modelId="{53B2B27D-AD96-41FA-8401-73C08C8E2BCC}">
      <dsp:nvSpPr>
        <dsp:cNvPr id="0" name=""/>
        <dsp:cNvSpPr/>
      </dsp:nvSpPr>
      <dsp:spPr>
        <a:xfrm>
          <a:off x="1730765" y="1674826"/>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Workload Balancing</a:t>
          </a:r>
        </a:p>
      </dsp:txBody>
      <dsp:txXfrm>
        <a:off x="1730765" y="1674826"/>
        <a:ext cx="9598078" cy="385336"/>
      </dsp:txXfrm>
    </dsp:sp>
    <dsp:sp modelId="{08283D43-F0BC-4292-AD7D-C8F172DD82B9}">
      <dsp:nvSpPr>
        <dsp:cNvPr id="0" name=""/>
        <dsp:cNvSpPr/>
      </dsp:nvSpPr>
      <dsp:spPr>
        <a:xfrm>
          <a:off x="1730765" y="2060162"/>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Proper task allocation balances workload among agents to prevent overburdening and optimize performance.</a:t>
          </a:r>
        </a:p>
      </dsp:txBody>
      <dsp:txXfrm>
        <a:off x="1730765" y="2060162"/>
        <a:ext cx="9598078" cy="1165429"/>
      </dsp:txXfrm>
    </dsp:sp>
    <dsp:sp modelId="{C22815CA-C24B-432F-A3B8-CFD92737BCC8}">
      <dsp:nvSpPr>
        <dsp:cNvPr id="0" name=""/>
        <dsp:cNvSpPr/>
      </dsp:nvSpPr>
      <dsp:spPr>
        <a:xfrm>
          <a:off x="0" y="3349652"/>
          <a:ext cx="1550765" cy="155076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9465" r="13784" b="-2"/>
          <a:stretch/>
        </a:blipFill>
        <a:ln>
          <a:noFill/>
        </a:ln>
        <a:effectLst/>
      </dsp:spPr>
      <dsp:style>
        <a:lnRef idx="0">
          <a:scrgbClr r="0" g="0" b="0"/>
        </a:lnRef>
        <a:fillRef idx="3">
          <a:scrgbClr r="0" g="0" b="0"/>
        </a:fillRef>
        <a:effectRef idx="2">
          <a:scrgbClr r="0" g="0" b="0"/>
        </a:effectRef>
        <a:fontRef idx="minor">
          <a:schemeClr val="lt1"/>
        </a:fontRef>
      </dsp:style>
    </dsp:sp>
    <dsp:sp modelId="{FEDA4E2A-D7DA-4AA6-9BF5-9D6AF5DA2F42}">
      <dsp:nvSpPr>
        <dsp:cNvPr id="0" name=""/>
        <dsp:cNvSpPr/>
      </dsp:nvSpPr>
      <dsp:spPr>
        <a:xfrm>
          <a:off x="1730765" y="3349652"/>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Optimized Collaboration</a:t>
          </a:r>
        </a:p>
      </dsp:txBody>
      <dsp:txXfrm>
        <a:off x="1730765" y="3349652"/>
        <a:ext cx="9598078" cy="385336"/>
      </dsp:txXfrm>
    </dsp:sp>
    <dsp:sp modelId="{91A2A7FD-85EC-418C-B9EC-5516A2F5039D}">
      <dsp:nvSpPr>
        <dsp:cNvPr id="0" name=""/>
        <dsp:cNvSpPr/>
      </dsp:nvSpPr>
      <dsp:spPr>
        <a:xfrm>
          <a:off x="1730765" y="3734989"/>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Collaboration improves when agents are assigned tasks matching their skills, leveraging strengths within the system.</a:t>
          </a:r>
        </a:p>
      </dsp:txBody>
      <dsp:txXfrm>
        <a:off x="1730765" y="3734989"/>
        <a:ext cx="9598078" cy="11654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FEA03-E36C-4287-BB49-6693B0C824A7}">
      <dsp:nvSpPr>
        <dsp:cNvPr id="0" name=""/>
        <dsp:cNvSpPr/>
      </dsp:nvSpPr>
      <dsp:spPr>
        <a:xfrm>
          <a:off x="0" y="0"/>
          <a:ext cx="2303145" cy="62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Fundamental Concepts</a:t>
          </a:r>
        </a:p>
      </dsp:txBody>
      <dsp:txXfrm>
        <a:off x="0" y="0"/>
        <a:ext cx="2303145" cy="624349"/>
      </dsp:txXfrm>
    </dsp:sp>
    <dsp:sp modelId="{E24DD324-EB61-4FFA-8A98-9311A02AD619}">
      <dsp:nvSpPr>
        <dsp:cNvPr id="0" name=""/>
        <dsp:cNvSpPr/>
      </dsp:nvSpPr>
      <dsp:spPr>
        <a:xfrm>
          <a:off x="0" y="624349"/>
          <a:ext cx="2303145" cy="160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course covers core principles of Multi-Agent Systems essential for understanding agent-based solutions.</a:t>
          </a:r>
        </a:p>
      </dsp:txBody>
      <dsp:txXfrm>
        <a:off x="0" y="624349"/>
        <a:ext cx="2303145" cy="1606786"/>
      </dsp:txXfrm>
    </dsp:sp>
    <dsp:sp modelId="{3EDEA3AA-6815-423D-9F3B-AD18422D6A0F}">
      <dsp:nvSpPr>
        <dsp:cNvPr id="0" name=""/>
        <dsp:cNvSpPr/>
      </dsp:nvSpPr>
      <dsp:spPr>
        <a:xfrm>
          <a:off x="2533459" y="0"/>
          <a:ext cx="2303145" cy="62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Agent Collaboration</a:t>
          </a:r>
        </a:p>
      </dsp:txBody>
      <dsp:txXfrm>
        <a:off x="2533459" y="0"/>
        <a:ext cx="2303145" cy="624349"/>
      </dsp:txXfrm>
    </dsp:sp>
    <dsp:sp modelId="{A0952F3F-F516-41C9-A6B8-215615032229}">
      <dsp:nvSpPr>
        <dsp:cNvPr id="0" name=""/>
        <dsp:cNvSpPr/>
      </dsp:nvSpPr>
      <dsp:spPr>
        <a:xfrm>
          <a:off x="2533459" y="624349"/>
          <a:ext cx="2303145" cy="160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Agents work together effectively to solve complex problems through collaboration and communication.</a:t>
          </a:r>
        </a:p>
      </dsp:txBody>
      <dsp:txXfrm>
        <a:off x="2533459" y="624349"/>
        <a:ext cx="2303145" cy="1606786"/>
      </dsp:txXfrm>
    </dsp:sp>
    <dsp:sp modelId="{33B277B8-7100-4333-A68C-8B1345AF3B46}">
      <dsp:nvSpPr>
        <dsp:cNvPr id="0" name=""/>
        <dsp:cNvSpPr/>
      </dsp:nvSpPr>
      <dsp:spPr>
        <a:xfrm>
          <a:off x="5066919" y="0"/>
          <a:ext cx="2303145" cy="62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Role Management and Orchestration</a:t>
          </a:r>
        </a:p>
      </dsp:txBody>
      <dsp:txXfrm>
        <a:off x="5066919" y="0"/>
        <a:ext cx="2303145" cy="624349"/>
      </dsp:txXfrm>
    </dsp:sp>
    <dsp:sp modelId="{45BB5321-1EEE-4414-97B7-4DB40D953DFB}">
      <dsp:nvSpPr>
        <dsp:cNvPr id="0" name=""/>
        <dsp:cNvSpPr/>
      </dsp:nvSpPr>
      <dsp:spPr>
        <a:xfrm>
          <a:off x="5066919" y="624349"/>
          <a:ext cx="2303145" cy="160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Managing agent roles and orchestrating their interactions enables efficient task completion in complex environments.</a:t>
          </a:r>
        </a:p>
      </dsp:txBody>
      <dsp:txXfrm>
        <a:off x="5066919" y="624349"/>
        <a:ext cx="2303145" cy="1606786"/>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DFBCC-D466-4FBB-AC58-4A9D05103487}" type="datetimeFigureOut">
              <a:rPr lang="en-US" smtClean="0"/>
              <a:t>11/6/2025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E2C8E2-8564-482F-B132-341D50A40EA8}" type="slidenum">
              <a:rPr lang="en-US" smtClean="0"/>
              <a:t>‹#›</a:t>
            </a:fld>
            <a:endParaRPr lang="en-US"/>
          </a:p>
        </p:txBody>
      </p:sp>
    </p:spTree>
    <p:extLst>
      <p:ext uri="{BB962C8B-B14F-4D97-AF65-F5344CB8AC3E}">
        <p14:creationId xmlns:p14="http://schemas.microsoft.com/office/powerpoint/2010/main" val="4272997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Welcome to the course on Multi-Agent Systems (MAS). This course explores how multiple autonomous AI agents work together to solve complex tasks in dynamic environments. We will examine the fundamentals of MAS, coordination, collaboration, architectures, and communication.
</a:t>
            </a:r>
          </a:p>
        </p:txBody>
      </p:sp>
      <p:sp>
        <p:nvSpPr>
          <p:cNvPr id="4" name="Slide Number Placeholder 3"/>
          <p:cNvSpPr>
            <a:spLocks noGrp="1"/>
          </p:cNvSpPr>
          <p:nvPr>
            <p:ph type="sldNum" sz="quarter" idx="5"/>
          </p:nvPr>
        </p:nvSpPr>
        <p:spPr/>
        <p:txBody>
          <a:bodyPr/>
          <a:lstStyle/>
          <a:p>
            <a:fld id="{D8FD021C-9D10-480F-9D67-7D5D808D1668}" type="slidenum">
              <a:rPr lang="en-US" smtClean="0"/>
              <a:t>1</a:t>
            </a:fld>
            <a:endParaRPr lang="en-US"/>
          </a:p>
        </p:txBody>
      </p:sp>
    </p:spTree>
    <p:extLst>
      <p:ext uri="{BB962C8B-B14F-4D97-AF65-F5344CB8AC3E}">
        <p14:creationId xmlns:p14="http://schemas.microsoft.com/office/powerpoint/2010/main" val="1888963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Reactive agents are simple and fast, deliberative agents use reasoning and planning, while hybrid agents balance responsiveness with strategic thinking to adapt to complex environments.
Image source: Microsoft 365 content library
</a:t>
            </a:r>
          </a:p>
        </p:txBody>
      </p:sp>
      <p:sp>
        <p:nvSpPr>
          <p:cNvPr id="4" name="Slide Number Placeholder 3"/>
          <p:cNvSpPr>
            <a:spLocks noGrp="1"/>
          </p:cNvSpPr>
          <p:nvPr>
            <p:ph type="sldNum" sz="quarter" idx="5"/>
          </p:nvPr>
        </p:nvSpPr>
        <p:spPr/>
        <p:txBody>
          <a:bodyPr/>
          <a:lstStyle/>
          <a:p>
            <a:fld id="{D8FD021C-9D10-480F-9D67-7D5D808D1668}" type="slidenum">
              <a:rPr lang="en-US" smtClean="0"/>
              <a:t>10</a:t>
            </a:fld>
            <a:endParaRPr lang="en-US"/>
          </a:p>
        </p:txBody>
      </p:sp>
    </p:spTree>
    <p:extLst>
      <p:ext uri="{BB962C8B-B14F-4D97-AF65-F5344CB8AC3E}">
        <p14:creationId xmlns:p14="http://schemas.microsoft.com/office/powerpoint/2010/main" val="2448870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examine how agents communicate directly via messaging or indirectly through shared environments to coordinate and collaborate effectively.</a:t>
            </a:r>
          </a:p>
        </p:txBody>
      </p:sp>
      <p:sp>
        <p:nvSpPr>
          <p:cNvPr id="4" name="Slide Number Placeholder 3"/>
          <p:cNvSpPr>
            <a:spLocks noGrp="1"/>
          </p:cNvSpPr>
          <p:nvPr>
            <p:ph type="sldNum" sz="quarter" idx="5"/>
          </p:nvPr>
        </p:nvSpPr>
        <p:spPr/>
        <p:txBody>
          <a:bodyPr/>
          <a:lstStyle/>
          <a:p>
            <a:fld id="{D8FD021C-9D10-480F-9D67-7D5D808D1668}" type="slidenum">
              <a:rPr lang="en-US" smtClean="0"/>
              <a:t>11</a:t>
            </a:fld>
            <a:endParaRPr lang="en-US"/>
          </a:p>
        </p:txBody>
      </p:sp>
    </p:spTree>
    <p:extLst>
      <p:ext uri="{BB962C8B-B14F-4D97-AF65-F5344CB8AC3E}">
        <p14:creationId xmlns:p14="http://schemas.microsoft.com/office/powerpoint/2010/main" val="1992191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Direct communication involves explicit messages between agents, while indirect communication uses environmental cues or shared data. Both are essential for flexible agent interactions.
Image source: Microsoft 365 content library
</a:t>
            </a:r>
          </a:p>
        </p:txBody>
      </p:sp>
      <p:sp>
        <p:nvSpPr>
          <p:cNvPr id="4" name="Slide Number Placeholder 3"/>
          <p:cNvSpPr>
            <a:spLocks noGrp="1"/>
          </p:cNvSpPr>
          <p:nvPr>
            <p:ph type="sldNum" sz="quarter" idx="5"/>
          </p:nvPr>
        </p:nvSpPr>
        <p:spPr/>
        <p:txBody>
          <a:bodyPr/>
          <a:lstStyle/>
          <a:p>
            <a:fld id="{D8FD021C-9D10-480F-9D67-7D5D808D1668}" type="slidenum">
              <a:rPr lang="en-US" smtClean="0"/>
              <a:t>12</a:t>
            </a:fld>
            <a:endParaRPr lang="en-US"/>
          </a:p>
        </p:txBody>
      </p:sp>
    </p:spTree>
    <p:extLst>
      <p:ext uri="{BB962C8B-B14F-4D97-AF65-F5344CB8AC3E}">
        <p14:creationId xmlns:p14="http://schemas.microsoft.com/office/powerpoint/2010/main" val="90749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discusses how assigning roles based on agent skills distributes workload effectively, enhancing overall system performance.</a:t>
            </a:r>
          </a:p>
        </p:txBody>
      </p:sp>
      <p:sp>
        <p:nvSpPr>
          <p:cNvPr id="4" name="Slide Number Placeholder 3"/>
          <p:cNvSpPr>
            <a:spLocks noGrp="1"/>
          </p:cNvSpPr>
          <p:nvPr>
            <p:ph type="sldNum" sz="quarter" idx="5"/>
          </p:nvPr>
        </p:nvSpPr>
        <p:spPr/>
        <p:txBody>
          <a:bodyPr/>
          <a:lstStyle/>
          <a:p>
            <a:fld id="{D8FD021C-9D10-480F-9D67-7D5D808D1668}" type="slidenum">
              <a:rPr lang="en-US" smtClean="0"/>
              <a:t>13</a:t>
            </a:fld>
            <a:endParaRPr lang="en-US"/>
          </a:p>
        </p:txBody>
      </p:sp>
    </p:spTree>
    <p:extLst>
      <p:ext uri="{BB962C8B-B14F-4D97-AF65-F5344CB8AC3E}">
        <p14:creationId xmlns:p14="http://schemas.microsoft.com/office/powerpoint/2010/main" val="1815232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Role assignment ensures tasks are allocated to the most capable agents, balancing workload and optimizing collaboration within the MAS framework.
Image source: Microsoft 365 content library
</a:t>
            </a:r>
          </a:p>
        </p:txBody>
      </p:sp>
      <p:sp>
        <p:nvSpPr>
          <p:cNvPr id="4" name="Slide Number Placeholder 3"/>
          <p:cNvSpPr>
            <a:spLocks noGrp="1"/>
          </p:cNvSpPr>
          <p:nvPr>
            <p:ph type="sldNum" sz="quarter" idx="5"/>
          </p:nvPr>
        </p:nvSpPr>
        <p:spPr/>
        <p:txBody>
          <a:bodyPr/>
          <a:lstStyle/>
          <a:p>
            <a:fld id="{D8FD021C-9D10-480F-9D67-7D5D808D1668}" type="slidenum">
              <a:rPr lang="en-US" smtClean="0"/>
              <a:t>14</a:t>
            </a:fld>
            <a:endParaRPr lang="en-US"/>
          </a:p>
        </p:txBody>
      </p:sp>
    </p:spTree>
    <p:extLst>
      <p:ext uri="{BB962C8B-B14F-4D97-AF65-F5344CB8AC3E}">
        <p14:creationId xmlns:p14="http://schemas.microsoft.com/office/powerpoint/2010/main" val="2038788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explore orchestration strategies, comparing centralized and distributed control methods to schedule agent interactions and maintain system efficiency.</a:t>
            </a:r>
          </a:p>
        </p:txBody>
      </p:sp>
      <p:sp>
        <p:nvSpPr>
          <p:cNvPr id="4" name="Slide Number Placeholder 3"/>
          <p:cNvSpPr>
            <a:spLocks noGrp="1"/>
          </p:cNvSpPr>
          <p:nvPr>
            <p:ph type="sldNum" sz="quarter" idx="5"/>
          </p:nvPr>
        </p:nvSpPr>
        <p:spPr/>
        <p:txBody>
          <a:bodyPr/>
          <a:lstStyle/>
          <a:p>
            <a:fld id="{D8FD021C-9D10-480F-9D67-7D5D808D1668}" type="slidenum">
              <a:rPr lang="en-US" smtClean="0"/>
              <a:t>15</a:t>
            </a:fld>
            <a:endParaRPr lang="en-US"/>
          </a:p>
        </p:txBody>
      </p:sp>
    </p:spTree>
    <p:extLst>
      <p:ext uri="{BB962C8B-B14F-4D97-AF65-F5344CB8AC3E}">
        <p14:creationId xmlns:p14="http://schemas.microsoft.com/office/powerpoint/2010/main" val="4090776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Centralized orchestration uses a single controller to manage agents, while distributed orchestration allows agents to self-organize. Both approaches have trade-offs regarding scalability and robustness.
Image source: Microsoft 365 content library
</a:t>
            </a:r>
          </a:p>
        </p:txBody>
      </p:sp>
      <p:sp>
        <p:nvSpPr>
          <p:cNvPr id="4" name="Slide Number Placeholder 3"/>
          <p:cNvSpPr>
            <a:spLocks noGrp="1"/>
          </p:cNvSpPr>
          <p:nvPr>
            <p:ph type="sldNum" sz="quarter" idx="5"/>
          </p:nvPr>
        </p:nvSpPr>
        <p:spPr/>
        <p:txBody>
          <a:bodyPr/>
          <a:lstStyle/>
          <a:p>
            <a:fld id="{D8FD021C-9D10-480F-9D67-7D5D808D1668}" type="slidenum">
              <a:rPr lang="en-US" smtClean="0"/>
              <a:t>16</a:t>
            </a:fld>
            <a:endParaRPr lang="en-US"/>
          </a:p>
        </p:txBody>
      </p:sp>
    </p:spTree>
    <p:extLst>
      <p:ext uri="{BB962C8B-B14F-4D97-AF65-F5344CB8AC3E}">
        <p14:creationId xmlns:p14="http://schemas.microsoft.com/office/powerpoint/2010/main" val="3304563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final section demonstrates MAS in practice with agents searching environments, coordinating transport tasks, and negotiating solutions to optimize outcomes.</a:t>
            </a:r>
          </a:p>
        </p:txBody>
      </p:sp>
      <p:sp>
        <p:nvSpPr>
          <p:cNvPr id="4" name="Slide Number Placeholder 3"/>
          <p:cNvSpPr>
            <a:spLocks noGrp="1"/>
          </p:cNvSpPr>
          <p:nvPr>
            <p:ph type="sldNum" sz="quarter" idx="5"/>
          </p:nvPr>
        </p:nvSpPr>
        <p:spPr/>
        <p:txBody>
          <a:bodyPr/>
          <a:lstStyle/>
          <a:p>
            <a:fld id="{D8FD021C-9D10-480F-9D67-7D5D808D1668}" type="slidenum">
              <a:rPr lang="en-US" smtClean="0"/>
              <a:t>17</a:t>
            </a:fld>
            <a:endParaRPr lang="en-US"/>
          </a:p>
        </p:txBody>
      </p:sp>
    </p:spTree>
    <p:extLst>
      <p:ext uri="{BB962C8B-B14F-4D97-AF65-F5344CB8AC3E}">
        <p14:creationId xmlns:p14="http://schemas.microsoft.com/office/powerpoint/2010/main" val="1385119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Through examples of task coordination and negotiation, we see how MAS enables efficient problem-solving in dynamic, real-world scenarios.
Image source: Microsoft 365 content library
</a:t>
            </a:r>
          </a:p>
        </p:txBody>
      </p:sp>
      <p:sp>
        <p:nvSpPr>
          <p:cNvPr id="4" name="Slide Number Placeholder 3"/>
          <p:cNvSpPr>
            <a:spLocks noGrp="1"/>
          </p:cNvSpPr>
          <p:nvPr>
            <p:ph type="sldNum" sz="quarter" idx="5"/>
          </p:nvPr>
        </p:nvSpPr>
        <p:spPr/>
        <p:txBody>
          <a:bodyPr/>
          <a:lstStyle/>
          <a:p>
            <a:fld id="{D8FD021C-9D10-480F-9D67-7D5D808D1668}" type="slidenum">
              <a:rPr lang="en-US" smtClean="0"/>
              <a:t>18</a:t>
            </a:fld>
            <a:endParaRPr lang="en-US"/>
          </a:p>
        </p:txBody>
      </p:sp>
    </p:spTree>
    <p:extLst>
      <p:ext uri="{BB962C8B-B14F-4D97-AF65-F5344CB8AC3E}">
        <p14:creationId xmlns:p14="http://schemas.microsoft.com/office/powerpoint/2010/main" val="2548858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course introduces the fundamental concepts of Multi-Agent Systems, focusing on agent collaboration, architectures, communication, role management, and orchestration to solve complex tasks effectively.</a:t>
            </a:r>
          </a:p>
        </p:txBody>
      </p:sp>
      <p:sp>
        <p:nvSpPr>
          <p:cNvPr id="4" name="Slide Number Placeholder 3"/>
          <p:cNvSpPr>
            <a:spLocks noGrp="1"/>
          </p:cNvSpPr>
          <p:nvPr>
            <p:ph type="sldNum" sz="quarter" idx="5"/>
          </p:nvPr>
        </p:nvSpPr>
        <p:spPr/>
        <p:txBody>
          <a:bodyPr/>
          <a:lstStyle/>
          <a:p>
            <a:fld id="{D8FD021C-9D10-480F-9D67-7D5D808D1668}" type="slidenum">
              <a:rPr lang="en-US" smtClean="0"/>
              <a:t>19</a:t>
            </a:fld>
            <a:endParaRPr lang="en-US"/>
          </a:p>
        </p:txBody>
      </p:sp>
    </p:spTree>
    <p:extLst>
      <p:ext uri="{BB962C8B-B14F-4D97-AF65-F5344CB8AC3E}">
        <p14:creationId xmlns:p14="http://schemas.microsoft.com/office/powerpoint/2010/main" val="1473115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course, we will cover the definition and aims of MAS, key challenges like coordination, various agent architectures, communication protocols, role assignment, orchestration, and real-world task execution examples.</a:t>
            </a:r>
          </a:p>
        </p:txBody>
      </p:sp>
      <p:sp>
        <p:nvSpPr>
          <p:cNvPr id="4" name="Slide Number Placeholder 3"/>
          <p:cNvSpPr>
            <a:spLocks noGrp="1"/>
          </p:cNvSpPr>
          <p:nvPr>
            <p:ph type="sldNum" sz="quarter" idx="5"/>
          </p:nvPr>
        </p:nvSpPr>
        <p:spPr/>
        <p:txBody>
          <a:bodyPr/>
          <a:lstStyle/>
          <a:p>
            <a:fld id="{D8FD021C-9D10-480F-9D67-7D5D808D1668}" type="slidenum">
              <a:rPr lang="en-US" smtClean="0"/>
              <a:t>2</a:t>
            </a:fld>
            <a:endParaRPr lang="en-US"/>
          </a:p>
        </p:txBody>
      </p:sp>
    </p:spTree>
    <p:extLst>
      <p:ext uri="{BB962C8B-B14F-4D97-AF65-F5344CB8AC3E}">
        <p14:creationId xmlns:p14="http://schemas.microsoft.com/office/powerpoint/2010/main" val="865548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introduces the course title and welcomes students to MAS. It highlights the concept of AI agents working together and features an abstract AI network visualization to illustrate agent collaboration.</a:t>
            </a:r>
          </a:p>
        </p:txBody>
      </p:sp>
      <p:sp>
        <p:nvSpPr>
          <p:cNvPr id="4" name="Slide Number Placeholder 3"/>
          <p:cNvSpPr>
            <a:spLocks noGrp="1"/>
          </p:cNvSpPr>
          <p:nvPr>
            <p:ph type="sldNum" sz="quarter" idx="5"/>
          </p:nvPr>
        </p:nvSpPr>
        <p:spPr/>
        <p:txBody>
          <a:bodyPr/>
          <a:lstStyle/>
          <a:p>
            <a:fld id="{D8FD021C-9D10-480F-9D67-7D5D808D1668}" type="slidenum">
              <a:rPr lang="en-US" smtClean="0"/>
              <a:t>3</a:t>
            </a:fld>
            <a:endParaRPr lang="en-US"/>
          </a:p>
        </p:txBody>
      </p:sp>
    </p:spTree>
    <p:extLst>
      <p:ext uri="{BB962C8B-B14F-4D97-AF65-F5344CB8AC3E}">
        <p14:creationId xmlns:p14="http://schemas.microsoft.com/office/powerpoint/2010/main" val="1325250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Multi-Agent Systems involve multiple autonomous agents collaborating to achieve complex goals. This introduction sets the context for exploring the roles and interactions of these agents in a networked environment.
Image source: Microsoft 365 content library
</a:t>
            </a:r>
          </a:p>
        </p:txBody>
      </p:sp>
      <p:sp>
        <p:nvSpPr>
          <p:cNvPr id="4" name="Slide Number Placeholder 3"/>
          <p:cNvSpPr>
            <a:spLocks noGrp="1"/>
          </p:cNvSpPr>
          <p:nvPr>
            <p:ph type="sldNum" sz="quarter" idx="5"/>
          </p:nvPr>
        </p:nvSpPr>
        <p:spPr/>
        <p:txBody>
          <a:bodyPr/>
          <a:lstStyle/>
          <a:p>
            <a:fld id="{D8FD021C-9D10-480F-9D67-7D5D808D1668}" type="slidenum">
              <a:rPr lang="en-US" smtClean="0"/>
              <a:t>4</a:t>
            </a:fld>
            <a:endParaRPr lang="en-US"/>
          </a:p>
        </p:txBody>
      </p:sp>
    </p:spTree>
    <p:extLst>
      <p:ext uri="{BB962C8B-B14F-4D97-AF65-F5344CB8AC3E}">
        <p14:creationId xmlns:p14="http://schemas.microsoft.com/office/powerpoint/2010/main" val="892968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explains what constitutes a Multi-Agent System: multiple autonomous agents interacting within dynamic environments to solve complex tasks. It includes imagery of diverse agents in a digital landscape.</a:t>
            </a:r>
          </a:p>
        </p:txBody>
      </p:sp>
      <p:sp>
        <p:nvSpPr>
          <p:cNvPr id="4" name="Slide Number Placeholder 3"/>
          <p:cNvSpPr>
            <a:spLocks noGrp="1"/>
          </p:cNvSpPr>
          <p:nvPr>
            <p:ph type="sldNum" sz="quarter" idx="5"/>
          </p:nvPr>
        </p:nvSpPr>
        <p:spPr/>
        <p:txBody>
          <a:bodyPr/>
          <a:lstStyle/>
          <a:p>
            <a:fld id="{D8FD021C-9D10-480F-9D67-7D5D808D1668}" type="slidenum">
              <a:rPr lang="en-US" smtClean="0"/>
              <a:t>5</a:t>
            </a:fld>
            <a:endParaRPr lang="en-US"/>
          </a:p>
        </p:txBody>
      </p:sp>
    </p:spTree>
    <p:extLst>
      <p:ext uri="{BB962C8B-B14F-4D97-AF65-F5344CB8AC3E}">
        <p14:creationId xmlns:p14="http://schemas.microsoft.com/office/powerpoint/2010/main" val="1279237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MAS consist of agents that operate independently yet interact to coordinate their actions. Understanding how these agents collaborate to solve problems is key to mastering MAS concepts.
Image source: Microsoft 365 content library
</a:t>
            </a:r>
          </a:p>
        </p:txBody>
      </p:sp>
      <p:sp>
        <p:nvSpPr>
          <p:cNvPr id="4" name="Slide Number Placeholder 3"/>
          <p:cNvSpPr>
            <a:spLocks noGrp="1"/>
          </p:cNvSpPr>
          <p:nvPr>
            <p:ph type="sldNum" sz="quarter" idx="5"/>
          </p:nvPr>
        </p:nvSpPr>
        <p:spPr/>
        <p:txBody>
          <a:bodyPr/>
          <a:lstStyle/>
          <a:p>
            <a:fld id="{D8FD021C-9D10-480F-9D67-7D5D808D1668}" type="slidenum">
              <a:rPr lang="en-US" smtClean="0"/>
              <a:t>6</a:t>
            </a:fld>
            <a:endParaRPr lang="en-US"/>
          </a:p>
        </p:txBody>
      </p:sp>
    </p:spTree>
    <p:extLst>
      <p:ext uri="{BB962C8B-B14F-4D97-AF65-F5344CB8AC3E}">
        <p14:creationId xmlns:p14="http://schemas.microsoft.com/office/powerpoint/2010/main" val="2632786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highlights the challenge of enabling agents with diverse skills and goals to work together smoothly, overcoming coordination obstacles that arise in MAS.</a:t>
            </a:r>
          </a:p>
        </p:txBody>
      </p:sp>
      <p:sp>
        <p:nvSpPr>
          <p:cNvPr id="4" name="Slide Number Placeholder 3"/>
          <p:cNvSpPr>
            <a:spLocks noGrp="1"/>
          </p:cNvSpPr>
          <p:nvPr>
            <p:ph type="sldNum" sz="quarter" idx="5"/>
          </p:nvPr>
        </p:nvSpPr>
        <p:spPr/>
        <p:txBody>
          <a:bodyPr/>
          <a:lstStyle/>
          <a:p>
            <a:fld id="{D8FD021C-9D10-480F-9D67-7D5D808D1668}" type="slidenum">
              <a:rPr lang="en-US" smtClean="0"/>
              <a:t>7</a:t>
            </a:fld>
            <a:endParaRPr lang="en-US"/>
          </a:p>
        </p:txBody>
      </p:sp>
    </p:spTree>
    <p:extLst>
      <p:ext uri="{BB962C8B-B14F-4D97-AF65-F5344CB8AC3E}">
        <p14:creationId xmlns:p14="http://schemas.microsoft.com/office/powerpoint/2010/main" val="165150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Effective coordination and collaboration are critical for MAS success. Agents must synchronize their actions and manage conflicts to achieve collective goals efficiently.
Image source: Microsoft 365 content library
</a:t>
            </a:r>
          </a:p>
        </p:txBody>
      </p:sp>
      <p:sp>
        <p:nvSpPr>
          <p:cNvPr id="4" name="Slide Number Placeholder 3"/>
          <p:cNvSpPr>
            <a:spLocks noGrp="1"/>
          </p:cNvSpPr>
          <p:nvPr>
            <p:ph type="sldNum" sz="quarter" idx="5"/>
          </p:nvPr>
        </p:nvSpPr>
        <p:spPr/>
        <p:txBody>
          <a:bodyPr/>
          <a:lstStyle/>
          <a:p>
            <a:fld id="{D8FD021C-9D10-480F-9D67-7D5D808D1668}" type="slidenum">
              <a:rPr lang="en-US" smtClean="0"/>
              <a:t>8</a:t>
            </a:fld>
            <a:endParaRPr lang="en-US"/>
          </a:p>
        </p:txBody>
      </p:sp>
    </p:spTree>
    <p:extLst>
      <p:ext uri="{BB962C8B-B14F-4D97-AF65-F5344CB8AC3E}">
        <p14:creationId xmlns:p14="http://schemas.microsoft.com/office/powerpoint/2010/main" val="1673589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introduces the main agent architectures including reactive agents that respond immediately, deliberative agents that plan actions ahead, and hybrids combining both strategies.</a:t>
            </a:r>
          </a:p>
        </p:txBody>
      </p:sp>
      <p:sp>
        <p:nvSpPr>
          <p:cNvPr id="4" name="Slide Number Placeholder 3"/>
          <p:cNvSpPr>
            <a:spLocks noGrp="1"/>
          </p:cNvSpPr>
          <p:nvPr>
            <p:ph type="sldNum" sz="quarter" idx="5"/>
          </p:nvPr>
        </p:nvSpPr>
        <p:spPr/>
        <p:txBody>
          <a:bodyPr/>
          <a:lstStyle/>
          <a:p>
            <a:fld id="{D8FD021C-9D10-480F-9D67-7D5D808D1668}" type="slidenum">
              <a:rPr lang="en-US" smtClean="0"/>
              <a:t>9</a:t>
            </a:fld>
            <a:endParaRPr lang="en-US"/>
          </a:p>
        </p:txBody>
      </p:sp>
    </p:spTree>
    <p:extLst>
      <p:ext uri="{BB962C8B-B14F-4D97-AF65-F5344CB8AC3E}">
        <p14:creationId xmlns:p14="http://schemas.microsoft.com/office/powerpoint/2010/main" val="648931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F91071A-A69E-4756-A27D-7C7C5F9F32BB}" type="datetime1">
              <a:rPr lang="en-US" smtClean="0"/>
              <a:t>11/6/2025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240478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11/6/2025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0308052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11/6/2025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4922447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239D5A0-3316-4C32-929A-0D0DB97D10BB}" type="datetime1">
              <a:rPr lang="en-US" smtClean="0"/>
              <a:t>11/6/2025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63900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FBBADD7-305F-4EB9-8736-D791FAF7A4D4}" type="datetime1">
              <a:rPr lang="en-US" smtClean="0"/>
              <a:t>11/6/2025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20491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649238A-C249-43B5-82BC-D29F8CAE992A}" type="datetime1">
              <a:rPr lang="en-US" smtClean="0"/>
              <a:t>11/6/2025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35823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4546182-1DDF-4ACE-B05D-D855179AB21D}" type="datetime1">
              <a:rPr lang="en-US" smtClean="0"/>
              <a:t>11/6/2025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157996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879F24-F3CA-4AD0-8BF8-AB0BBB30EE08}" type="datetime1">
              <a:rPr lang="en-US" smtClean="0"/>
              <a:t>11/6/2025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85385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4342EAA-E00A-40E8-8E99-2669E0367007}" type="datetime1">
              <a:rPr lang="en-US" smtClean="0"/>
              <a:t>11/6/2025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29268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4035030-C135-4A24-944D-06B773D2F2E6}" type="datetime1">
              <a:rPr lang="en-US" smtClean="0"/>
              <a:t>11/6/2025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53047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AA5E6FB-0D10-49C4-88DE-98215C666BA1}" type="datetime1">
              <a:rPr lang="en-US" smtClean="0"/>
              <a:t>11/6/2025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52973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0D1C923-C708-4EAA-A92A-FF81A8F7DA0D}" type="datetime1">
              <a:rPr lang="en-US" smtClean="0"/>
              <a:t>11/6/2025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351585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242880F-92D7-4796-B72D-6CF83054BAF5}" type="datetime1">
              <a:rPr lang="en-US" smtClean="0"/>
              <a:t>11/6/2025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53576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523749-65BA-43BD-B2BF-FF5A4C96AE14}" type="datetime1">
              <a:rPr lang="en-US" smtClean="0"/>
              <a:t>11/6/2025</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1506721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561C12A-E1D5-4BE9-85D9-F221F70F4931}" type="datetime1">
              <a:rPr lang="en-US" smtClean="0"/>
              <a:t>11/6/2025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30468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BBDBE6-5750-4902-BDAA-20F546DD8AD7}" type="datetime1">
              <a:rPr lang="en-US" smtClean="0"/>
              <a:t>11/6/2025</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377398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1C4331-C33F-4DC1-AB74-C520A718CE2B}" type="datetime1">
              <a:rPr lang="en-US" smtClean="0"/>
              <a:t>11/6/2025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37952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91A4764-83A9-4A81-9507-BED109D81520}" type="datetime1">
              <a:rPr lang="en-US" smtClean="0"/>
              <a:t>11/6/2025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559386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9B2C6C9-D30C-4946-92A4-454A5FC69685}" type="datetime1">
              <a:rPr lang="en-US" smtClean="0"/>
              <a:t>11/6/2025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180136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D479CC6-BB04-42D6-AB0C-BAA184663D94}" type="datetime1">
              <a:rPr lang="en-US" smtClean="0"/>
              <a:t>11/6/2025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895996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B3D66E4-8050-49E4-B8D2-06214BFB7C0A}" type="datetime1">
              <a:rPr lang="en-US" smtClean="0"/>
              <a:t>11/6/2025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274605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AEA2F-0823-4BD6-88F7-6D0D98F52C93}" type="datetime1">
              <a:rPr lang="en-US" smtClean="0"/>
              <a:t>11/6/2025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90645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761AAA3-5155-4231-8EEA-4F6426D8887B}" type="datetime1">
              <a:rPr lang="en-US" smtClean="0"/>
              <a:t>11/6/2025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149109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6092A99-204A-46CE-8F70-09D6B2D34877}" type="datetime1">
              <a:rPr lang="en-US" smtClean="0"/>
              <a:t>11/6/2025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449035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8749EA3-15DE-451B-A24B-ACC8EA0B6D09}" type="datetime1">
              <a:rPr lang="en-US" smtClean="0"/>
              <a:t>11/6/2025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41465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1343DB-FCC0-4D52-80F2-173D55390D61}" type="datetime1">
              <a:rPr lang="en-US" smtClean="0"/>
              <a:t>11/6/2025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035415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57C7506-9AD1-49AD-BE44-C83E35401EAD}" type="datetime1">
              <a:rPr lang="en-US" smtClean="0"/>
              <a:t>11/6/2025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539522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F94BF2A-D949-4DFB-9912-9D6234B797F2}" type="datetime1">
              <a:rPr lang="en-US" smtClean="0"/>
              <a:t>11/6/2025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853715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563594C-FF61-4FB6-A5E4-597CB7D69CB6}" type="datetime1">
              <a:rPr lang="en-US" smtClean="0"/>
              <a:t>11/6/2025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442295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9D205C6-AA77-4A66-BB27-EE68DDD0D193}" type="datetime1">
              <a:rPr lang="en-US" smtClean="0"/>
              <a:t>11/6/2025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935070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64F05DF3-EEC7-45DF-A943-3E12702079E5}" type="datetime1">
              <a:rPr lang="en-US" smtClean="0"/>
              <a:t>11/6/2025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76469"/>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4F39EAFF-A363-4554-A2A5-F61FABD0CE04}" type="datetime1">
              <a:rPr lang="en-US" smtClean="0"/>
              <a:t>11/6/2025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727850"/>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90F47950-0717-4110-9557-F08D8A545BF8}" type="datetime1">
              <a:rPr lang="en-US" smtClean="0"/>
              <a:t>11/6/2025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60399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A94E042F-6826-4E41-A6B0-8BF606E4151E}" type="datetime1">
              <a:rPr lang="en-US" smtClean="0"/>
              <a:t>11/6/2025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753442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B911F94A-833D-4D19-8ACB-52DAEF08569A}" type="datetime1">
              <a:rPr lang="en-US" smtClean="0"/>
              <a:t>11/6/2025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69757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350C3A70-5484-4418-A739-7B973E09E7E8}" type="datetime1">
              <a:rPr lang="en-US" smtClean="0"/>
              <a:t>11/6/2025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0401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23A9960C-742D-4508-821A-E36FD033CDBF}" type="datetime1">
              <a:rPr lang="en-US" smtClean="0"/>
              <a:t>11/6/2025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56191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B7E0D0A5-9A76-413F-B8E0-5A45841D7E46}" type="datetime1">
              <a:rPr lang="en-US" smtClean="0"/>
              <a:t>11/6/2025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22803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D0AF003-CBE1-47D7-BB91-14D8E3A57039}" type="datetime1">
              <a:rPr lang="en-US" smtClean="0"/>
              <a:t>11/6/2025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593251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8FEEC48-96C8-40C8-BC32-68BFC261013A}" type="datetime1">
              <a:rPr lang="en-US" smtClean="0"/>
              <a:t>11/6/2025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241574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7079F91-8FDB-4AB3-84FB-6B8E68AF702B}" type="datetime1">
              <a:rPr lang="en-US" smtClean="0"/>
              <a:t>11/6/2025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786606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061D436-D43A-4662-BADB-33E2F793B997}" type="datetime1">
              <a:rPr lang="en-US" smtClean="0"/>
              <a:t>11/6/2025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890359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21DC9DBE-31FF-4D71-B719-92EBAC3193CE}" type="datetime1">
              <a:rPr lang="en-US" smtClean="0"/>
              <a:t>11/6/2025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700539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62F576B-5432-44C5-AE72-B8C78722FE99}" type="datetime1">
              <a:rPr lang="en-US" smtClean="0"/>
              <a:t>11/6/2025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90086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3E408205-B154-4943-AEBC-86E16421E5DB}" type="datetime1">
              <a:rPr lang="en-US" smtClean="0"/>
              <a:t>11/6/2025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400585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4366CE1-0051-42BD-BBD3-CB4EC65FC51D}" type="datetime1">
              <a:rPr lang="en-US" smtClean="0"/>
              <a:t>11/6/2025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499326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D404B75-5BA7-423E-A6AE-B3781CB72AA9}" type="datetime1">
              <a:rPr lang="en-US" smtClean="0"/>
              <a:t>11/6/2025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1478677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FC1F7B-2472-4057-932A-A13696216B5F}" type="datetime1">
              <a:rPr lang="en-US" smtClean="0"/>
              <a:t>11/6/2025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0797567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D144122-2A67-493C-895E-2682608B0F6A}" type="datetime1">
              <a:rPr lang="en-US" smtClean="0"/>
              <a:t>11/6/2025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val="39732217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486A74E5-A9C0-4E5C-851E-13F6D920EA1A}" type="datetime1">
              <a:rPr lang="en-US" smtClean="0"/>
              <a:t>11/6/2025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655745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188DBF3-F598-4A31-8E9B-511F7F0D5E47}" type="datetime1">
              <a:rPr lang="en-US" smtClean="0"/>
              <a:t>11/6/2025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89285126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3188DBF3-F598-4A31-8E9B-511F7F0D5E47}" type="datetime1">
              <a:rPr lang="en-US" smtClean="0"/>
              <a:pPr/>
              <a:t>11/6/2025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100324044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8A7B9ABC-2BDA-432C-8D53-84813DB6E36F}" type="datetime1">
              <a:rPr lang="en-US" smtClean="0"/>
              <a:t>11/6/2025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06870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5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3F1A-B06A-17C8-F435-724063620C31}"/>
              </a:ext>
            </a:extLst>
          </p:cNvPr>
          <p:cNvSpPr>
            <a:spLocks noGrp="1"/>
          </p:cNvSpPr>
          <p:nvPr>
            <p:ph type="ctrTitle"/>
          </p:nvPr>
        </p:nvSpPr>
        <p:spPr>
          <a:xfrm>
            <a:off x="1408176" y="1536192"/>
            <a:ext cx="9171432" cy="2615184"/>
          </a:xfrm>
        </p:spPr>
        <p:txBody>
          <a:bodyPr anchor="ctr">
            <a:normAutofit/>
          </a:bodyPr>
          <a:lstStyle/>
          <a:p>
            <a:r>
              <a:rPr lang="en-US"/>
              <a:t>Introduction to Multi-Agent Systems</a:t>
            </a:r>
          </a:p>
        </p:txBody>
      </p:sp>
      <p:sp>
        <p:nvSpPr>
          <p:cNvPr id="3" name="Subtitle 2">
            <a:extLst>
              <a:ext uri="{FF2B5EF4-FFF2-40B4-BE49-F238E27FC236}">
                <a16:creationId xmlns:a16="http://schemas.microsoft.com/office/drawing/2014/main" id="{314E1143-2E1F-A433-5E4F-D148197450D0}"/>
              </a:ext>
            </a:extLst>
          </p:cNvPr>
          <p:cNvSpPr>
            <a:spLocks noGrp="1"/>
          </p:cNvSpPr>
          <p:nvPr>
            <p:ph type="subTitle" idx="1"/>
          </p:nvPr>
        </p:nvSpPr>
        <p:spPr>
          <a:xfrm>
            <a:off x="1408176" y="4427554"/>
            <a:ext cx="9171432" cy="1143000"/>
          </a:xfrm>
        </p:spPr>
        <p:txBody>
          <a:bodyPr anchor="t">
            <a:normAutofit/>
          </a:bodyPr>
          <a:lstStyle/>
          <a:p>
            <a:r>
              <a:rPr lang="en-US"/>
              <a:t>Exploring autonomous agents working collaboratively</a:t>
            </a:r>
          </a:p>
        </p:txBody>
      </p:sp>
    </p:spTree>
    <p:extLst>
      <p:ext uri="{BB962C8B-B14F-4D97-AF65-F5344CB8AC3E}">
        <p14:creationId xmlns:p14="http://schemas.microsoft.com/office/powerpoint/2010/main" val="369706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C5977-5C80-AA31-9023-0BE6B8827714}"/>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a:latin typeface="+mj-lt"/>
                <a:ea typeface="+mj-ea"/>
                <a:cs typeface="+mj-cs"/>
              </a:rPr>
              <a:t>Reactive, Deliberative, and Hybrid Architectures</a:t>
            </a:r>
          </a:p>
        </p:txBody>
      </p:sp>
      <p:sp>
        <p:nvSpPr>
          <p:cNvPr id="5" name="TextBox 4">
            <a:extLst>
              <a:ext uri="{FF2B5EF4-FFF2-40B4-BE49-F238E27FC236}">
                <a16:creationId xmlns:a16="http://schemas.microsoft.com/office/drawing/2014/main" id="{3C56C791-F370-4E62-9844-7A414284021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lnSpc>
                <a:spcPct val="90000"/>
              </a:lnSpc>
              <a:spcBef>
                <a:spcPts val="2500"/>
              </a:spcBef>
              <a:spcAft>
                <a:spcPts val="600"/>
              </a:spcAft>
              <a:buNone/>
            </a:pPr>
            <a:r>
              <a:rPr lang="en-US" sz="1400" b="1"/>
              <a:t>Reactive Agents</a:t>
            </a:r>
          </a:p>
          <a:p>
            <a:pPr marL="0" lvl="1" indent="0">
              <a:lnSpc>
                <a:spcPct val="90000"/>
              </a:lnSpc>
              <a:spcBef>
                <a:spcPts val="1000"/>
              </a:spcBef>
              <a:spcAft>
                <a:spcPts val="600"/>
              </a:spcAft>
              <a:buNone/>
            </a:pPr>
            <a:r>
              <a:rPr lang="en-US" sz="1400"/>
              <a:t>Reactive agents operate with simple, fast responses without complex reasoning or planning.</a:t>
            </a:r>
          </a:p>
          <a:p>
            <a:pPr marL="0" indent="0">
              <a:lnSpc>
                <a:spcPct val="90000"/>
              </a:lnSpc>
              <a:spcBef>
                <a:spcPts val="2500"/>
              </a:spcBef>
              <a:spcAft>
                <a:spcPts val="600"/>
              </a:spcAft>
              <a:buNone/>
            </a:pPr>
            <a:r>
              <a:rPr lang="en-US" sz="1400" b="1"/>
              <a:t>Deliberative Agents</a:t>
            </a:r>
          </a:p>
          <a:p>
            <a:pPr marL="0" lvl="1" indent="0">
              <a:lnSpc>
                <a:spcPct val="90000"/>
              </a:lnSpc>
              <a:spcBef>
                <a:spcPts val="1000"/>
              </a:spcBef>
              <a:spcAft>
                <a:spcPts val="600"/>
              </a:spcAft>
              <a:buNone/>
            </a:pPr>
            <a:r>
              <a:rPr lang="en-US" sz="1400"/>
              <a:t>Deliberative agents use reasoning and planning to make thoughtful decisions over time.</a:t>
            </a:r>
          </a:p>
          <a:p>
            <a:pPr marL="0" indent="0">
              <a:lnSpc>
                <a:spcPct val="90000"/>
              </a:lnSpc>
              <a:spcBef>
                <a:spcPts val="2500"/>
              </a:spcBef>
              <a:spcAft>
                <a:spcPts val="600"/>
              </a:spcAft>
              <a:buNone/>
            </a:pPr>
            <a:r>
              <a:rPr lang="en-US" sz="1400" b="1"/>
              <a:t>Hybrid Agents</a:t>
            </a:r>
          </a:p>
          <a:p>
            <a:pPr marL="0" lvl="1" indent="0">
              <a:lnSpc>
                <a:spcPct val="90000"/>
              </a:lnSpc>
              <a:spcBef>
                <a:spcPts val="1000"/>
              </a:spcBef>
              <a:spcAft>
                <a:spcPts val="600"/>
              </a:spcAft>
              <a:buNone/>
            </a:pPr>
            <a:r>
              <a:rPr lang="en-US" sz="1400"/>
              <a:t>Hybrid agents combine quick responses with strategic planning for complex environments.</a:t>
            </a:r>
          </a:p>
        </p:txBody>
      </p:sp>
      <p:pic>
        <p:nvPicPr>
          <p:cNvPr id="4" name="Content Placeholder 3" descr="Shiny pyramid greenhouse sustainable growth and finance concept">
            <a:extLst>
              <a:ext uri="{FF2B5EF4-FFF2-40B4-BE49-F238E27FC236}">
                <a16:creationId xmlns:a16="http://schemas.microsoft.com/office/drawing/2014/main" id="{99AF7667-B9AD-4C63-9852-3E23001F4D06}"/>
              </a:ext>
            </a:extLst>
          </p:cNvPr>
          <p:cNvPicPr>
            <a:picLocks noGrp="1" noChangeAspect="1"/>
          </p:cNvPicPr>
          <p:nvPr>
            <p:ph idx="1"/>
          </p:nvPr>
        </p:nvPicPr>
        <p:blipFill>
          <a:blip r:embed="rId3"/>
          <a:stretch>
            <a:fillRect/>
          </a:stretch>
        </p:blipFill>
        <p:spPr>
          <a:xfrm>
            <a:off x="5136995" y="1271624"/>
            <a:ext cx="6466741" cy="4316549"/>
          </a:xfrm>
          <a:prstGeom prst="rect">
            <a:avLst/>
          </a:prstGeom>
          <a:noFill/>
        </p:spPr>
      </p:pic>
    </p:spTree>
    <p:extLst>
      <p:ext uri="{BB962C8B-B14F-4D97-AF65-F5344CB8AC3E}">
        <p14:creationId xmlns:p14="http://schemas.microsoft.com/office/powerpoint/2010/main" val="174704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244FF-6E2D-CEC9-F53A-3E83C7CA435A}"/>
              </a:ext>
            </a:extLst>
          </p:cNvPr>
          <p:cNvSpPr>
            <a:spLocks noGrp="1"/>
          </p:cNvSpPr>
          <p:nvPr>
            <p:ph type="title"/>
          </p:nvPr>
        </p:nvSpPr>
        <p:spPr>
          <a:xfrm>
            <a:off x="429768" y="1810512"/>
            <a:ext cx="7772400" cy="4562856"/>
          </a:xfrm>
        </p:spPr>
        <p:txBody>
          <a:bodyPr anchor="b">
            <a:normAutofit/>
          </a:bodyPr>
          <a:lstStyle/>
          <a:p>
            <a:r>
              <a:rPr lang="en-US" sz="6800"/>
              <a:t>Slide 5: Communication Protocols – Direct Vs. Indirect</a:t>
            </a:r>
          </a:p>
        </p:txBody>
      </p:sp>
      <p:sp>
        <p:nvSpPr>
          <p:cNvPr id="7" name="Text Placeholder 2">
            <a:extLst>
              <a:ext uri="{FF2B5EF4-FFF2-40B4-BE49-F238E27FC236}">
                <a16:creationId xmlns:a16="http://schemas.microsoft.com/office/drawing/2014/main" id="{A13DEC86-3C88-27CF-D374-B752B7CF1F43}"/>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116398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21AE-DC9E-C10F-FB87-EE0F955CA2CB}"/>
              </a:ext>
            </a:extLst>
          </p:cNvPr>
          <p:cNvSpPr>
            <a:spLocks noGrp="1"/>
          </p:cNvSpPr>
          <p:nvPr>
            <p:ph type="title"/>
          </p:nvPr>
        </p:nvSpPr>
        <p:spPr>
          <a:xfrm>
            <a:off x="429767" y="640080"/>
            <a:ext cx="11328845" cy="740664"/>
          </a:xfrm>
        </p:spPr>
        <p:txBody>
          <a:bodyPr anchor="t">
            <a:normAutofit/>
          </a:bodyPr>
          <a:lstStyle/>
          <a:p>
            <a:r>
              <a:rPr lang="en-US"/>
              <a:t>Direct and Indirect Communication Protocols</a:t>
            </a:r>
          </a:p>
        </p:txBody>
      </p:sp>
      <p:graphicFrame>
        <p:nvGraphicFramePr>
          <p:cNvPr id="4" name="Content Placeholder 4">
            <a:extLst>
              <a:ext uri="{FF2B5EF4-FFF2-40B4-BE49-F238E27FC236}">
                <a16:creationId xmlns:a16="http://schemas.microsoft.com/office/drawing/2014/main" id="{290CA306-5697-40E5-8E9C-165BC7482F82}"/>
              </a:ext>
            </a:extLst>
          </p:cNvPr>
          <p:cNvGraphicFramePr>
            <a:graphicFrameLocks noGrp="1"/>
          </p:cNvGraphicFramePr>
          <p:nvPr>
            <p:ph idx="1"/>
            <p:extLst>
              <p:ext uri="{D42A27DB-BD31-4B8C-83A1-F6EECF244321}">
                <p14:modId xmlns:p14="http://schemas.microsoft.com/office/powerpoint/2010/main" val="693046652"/>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29768" y="1380744"/>
          <a:ext cx="11328844" cy="4901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29230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6593C-3215-7387-1378-F8E1099F5B6F}"/>
              </a:ext>
            </a:extLst>
          </p:cNvPr>
          <p:cNvSpPr>
            <a:spLocks noGrp="1"/>
          </p:cNvSpPr>
          <p:nvPr>
            <p:ph type="title"/>
          </p:nvPr>
        </p:nvSpPr>
        <p:spPr>
          <a:xfrm>
            <a:off x="429768" y="1810512"/>
            <a:ext cx="7772400" cy="4562856"/>
          </a:xfrm>
        </p:spPr>
        <p:txBody>
          <a:bodyPr anchor="b">
            <a:normAutofit/>
          </a:bodyPr>
          <a:lstStyle/>
          <a:p>
            <a:r>
              <a:rPr lang="en-US" sz="7400"/>
              <a:t>Slide 6: Role Assignment – Efficient Division of Labor</a:t>
            </a:r>
          </a:p>
        </p:txBody>
      </p:sp>
      <p:sp>
        <p:nvSpPr>
          <p:cNvPr id="7" name="Text Placeholder 2">
            <a:extLst>
              <a:ext uri="{FF2B5EF4-FFF2-40B4-BE49-F238E27FC236}">
                <a16:creationId xmlns:a16="http://schemas.microsoft.com/office/drawing/2014/main" id="{78BB86A8-F719-686D-6DDC-7DDF1CA99F6D}"/>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769494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9906-6253-BA46-8332-4FE8F6CB4AA8}"/>
              </a:ext>
            </a:extLst>
          </p:cNvPr>
          <p:cNvSpPr>
            <a:spLocks noGrp="1"/>
          </p:cNvSpPr>
          <p:nvPr>
            <p:ph type="title"/>
          </p:nvPr>
        </p:nvSpPr>
        <p:spPr>
          <a:xfrm>
            <a:off x="429767" y="640080"/>
            <a:ext cx="11328845" cy="740664"/>
          </a:xfrm>
        </p:spPr>
        <p:txBody>
          <a:bodyPr anchor="t">
            <a:normAutofit/>
          </a:bodyPr>
          <a:lstStyle/>
          <a:p>
            <a:r>
              <a:rPr lang="en-US"/>
              <a:t>Assigning Tasks According to Agent Skills</a:t>
            </a:r>
          </a:p>
        </p:txBody>
      </p:sp>
      <p:graphicFrame>
        <p:nvGraphicFramePr>
          <p:cNvPr id="4" name="Content Placeholder 4">
            <a:extLst>
              <a:ext uri="{FF2B5EF4-FFF2-40B4-BE49-F238E27FC236}">
                <a16:creationId xmlns:a16="http://schemas.microsoft.com/office/drawing/2014/main" id="{7F96F731-147B-4630-ACAF-0DD3BB208B60}"/>
              </a:ext>
            </a:extLst>
          </p:cNvPr>
          <p:cNvGraphicFramePr>
            <a:graphicFrameLocks noGrp="1"/>
          </p:cNvGraphicFramePr>
          <p:nvPr>
            <p:ph idx="1"/>
            <p:extLst>
              <p:ext uri="{D42A27DB-BD31-4B8C-83A1-F6EECF244321}">
                <p14:modId xmlns:p14="http://schemas.microsoft.com/office/powerpoint/2010/main" val="2214814102"/>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29768" y="1380744"/>
          <a:ext cx="11328844" cy="4901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67018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B98F5-47E3-884F-BE1F-3A31B40FCE11}"/>
              </a:ext>
            </a:extLst>
          </p:cNvPr>
          <p:cNvSpPr>
            <a:spLocks noGrp="1"/>
          </p:cNvSpPr>
          <p:nvPr>
            <p:ph type="title"/>
          </p:nvPr>
        </p:nvSpPr>
        <p:spPr>
          <a:xfrm>
            <a:off x="429768" y="1810512"/>
            <a:ext cx="7772400" cy="4562856"/>
          </a:xfrm>
        </p:spPr>
        <p:txBody>
          <a:bodyPr anchor="b">
            <a:normAutofit/>
          </a:bodyPr>
          <a:lstStyle/>
          <a:p>
            <a:r>
              <a:rPr lang="en-US"/>
              <a:t>Slide 7: Orchestration – Managing Collaboration</a:t>
            </a:r>
          </a:p>
        </p:txBody>
      </p:sp>
      <p:sp>
        <p:nvSpPr>
          <p:cNvPr id="7" name="Text Placeholder 2">
            <a:extLst>
              <a:ext uri="{FF2B5EF4-FFF2-40B4-BE49-F238E27FC236}">
                <a16:creationId xmlns:a16="http://schemas.microsoft.com/office/drawing/2014/main" id="{B310E472-78A2-B8F4-40F9-7D271AFD0D85}"/>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457094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32CA9-DBF5-702D-CD1F-6E47D7103972}"/>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a:latin typeface="+mj-lt"/>
                <a:ea typeface="+mj-ea"/>
                <a:cs typeface="+mj-cs"/>
              </a:rPr>
              <a:t>Centralized vs. Distributed Orchestration</a:t>
            </a:r>
          </a:p>
        </p:txBody>
      </p:sp>
      <p:sp>
        <p:nvSpPr>
          <p:cNvPr id="5" name="TextBox 4">
            <a:extLst>
              <a:ext uri="{FF2B5EF4-FFF2-40B4-BE49-F238E27FC236}">
                <a16:creationId xmlns:a16="http://schemas.microsoft.com/office/drawing/2014/main" id="{32626EE1-F4BE-42ED-B177-089424087F6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lnSpc>
                <a:spcPct val="90000"/>
              </a:lnSpc>
              <a:spcBef>
                <a:spcPts val="2500"/>
              </a:spcBef>
              <a:spcAft>
                <a:spcPts val="600"/>
              </a:spcAft>
              <a:buNone/>
            </a:pPr>
            <a:r>
              <a:rPr lang="en-US" sz="1400" b="1"/>
              <a:t>Centralized Orchestration</a:t>
            </a:r>
          </a:p>
          <a:p>
            <a:pPr marL="0" lvl="1" indent="0">
              <a:lnSpc>
                <a:spcPct val="90000"/>
              </a:lnSpc>
              <a:spcBef>
                <a:spcPts val="1000"/>
              </a:spcBef>
              <a:spcAft>
                <a:spcPts val="600"/>
              </a:spcAft>
              <a:buNone/>
            </a:pPr>
            <a:r>
              <a:rPr lang="en-US" sz="1400"/>
              <a:t>A single controller manages all agents, providing unified control but potential scalability limits.</a:t>
            </a:r>
          </a:p>
          <a:p>
            <a:pPr marL="0" indent="0">
              <a:lnSpc>
                <a:spcPct val="90000"/>
              </a:lnSpc>
              <a:spcBef>
                <a:spcPts val="2500"/>
              </a:spcBef>
              <a:spcAft>
                <a:spcPts val="600"/>
              </a:spcAft>
              <a:buNone/>
            </a:pPr>
            <a:r>
              <a:rPr lang="en-US" sz="1400" b="1"/>
              <a:t>Distributed Orchestration</a:t>
            </a:r>
          </a:p>
          <a:p>
            <a:pPr marL="0" lvl="1" indent="0">
              <a:lnSpc>
                <a:spcPct val="90000"/>
              </a:lnSpc>
              <a:spcBef>
                <a:spcPts val="1000"/>
              </a:spcBef>
              <a:spcAft>
                <a:spcPts val="600"/>
              </a:spcAft>
              <a:buNone/>
            </a:pPr>
            <a:r>
              <a:rPr lang="en-US" sz="1400"/>
              <a:t>Agents self-organize without a central controller, enhancing scalability and robustness.</a:t>
            </a:r>
          </a:p>
          <a:p>
            <a:pPr marL="0" indent="0">
              <a:lnSpc>
                <a:spcPct val="90000"/>
              </a:lnSpc>
              <a:spcBef>
                <a:spcPts val="2500"/>
              </a:spcBef>
              <a:spcAft>
                <a:spcPts val="600"/>
              </a:spcAft>
              <a:buNone/>
            </a:pPr>
            <a:r>
              <a:rPr lang="en-US" sz="1400" b="1"/>
              <a:t>Trade-offs</a:t>
            </a:r>
          </a:p>
          <a:p>
            <a:pPr marL="0" lvl="1" indent="0">
              <a:lnSpc>
                <a:spcPct val="90000"/>
              </a:lnSpc>
              <a:spcBef>
                <a:spcPts val="1000"/>
              </a:spcBef>
              <a:spcAft>
                <a:spcPts val="600"/>
              </a:spcAft>
              <a:buNone/>
            </a:pPr>
            <a:r>
              <a:rPr lang="en-US" sz="1400"/>
              <a:t>Centralized offers control but less scalability; distributed offers robustness but complex coordination.</a:t>
            </a:r>
          </a:p>
        </p:txBody>
      </p:sp>
      <p:pic>
        <p:nvPicPr>
          <p:cNvPr id="4" name="Content Placeholder 3"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40FEAD25-FD34-493B-AD28-BC4C97D05B72}"/>
              </a:ext>
            </a:extLst>
          </p:cNvPr>
          <p:cNvPicPr>
            <a:picLocks noGrp="1" noChangeAspect="1"/>
          </p:cNvPicPr>
          <p:nvPr>
            <p:ph idx="1"/>
          </p:nvPr>
        </p:nvPicPr>
        <p:blipFill>
          <a:blip r:embed="rId3"/>
          <a:stretch>
            <a:fillRect/>
          </a:stretch>
        </p:blipFill>
        <p:spPr>
          <a:xfrm>
            <a:off x="5136995" y="1271624"/>
            <a:ext cx="6466741" cy="4316549"/>
          </a:xfrm>
          <a:prstGeom prst="rect">
            <a:avLst/>
          </a:prstGeom>
          <a:noFill/>
        </p:spPr>
      </p:pic>
    </p:spTree>
    <p:extLst>
      <p:ext uri="{BB962C8B-B14F-4D97-AF65-F5344CB8AC3E}">
        <p14:creationId xmlns:p14="http://schemas.microsoft.com/office/powerpoint/2010/main" val="3412877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CF6B-DAE9-B416-987A-E4A4448E21DC}"/>
              </a:ext>
            </a:extLst>
          </p:cNvPr>
          <p:cNvSpPr>
            <a:spLocks noGrp="1"/>
          </p:cNvSpPr>
          <p:nvPr>
            <p:ph type="title"/>
          </p:nvPr>
        </p:nvSpPr>
        <p:spPr>
          <a:xfrm>
            <a:off x="429768" y="1810512"/>
            <a:ext cx="7772400" cy="4562856"/>
          </a:xfrm>
        </p:spPr>
        <p:txBody>
          <a:bodyPr anchor="b">
            <a:normAutofit/>
          </a:bodyPr>
          <a:lstStyle/>
          <a:p>
            <a:r>
              <a:rPr lang="en-US"/>
              <a:t>Slide 8: Collaborative Task Execution – MAS in Action</a:t>
            </a:r>
          </a:p>
        </p:txBody>
      </p:sp>
      <p:sp>
        <p:nvSpPr>
          <p:cNvPr id="7" name="Text Placeholder 2">
            <a:extLst>
              <a:ext uri="{FF2B5EF4-FFF2-40B4-BE49-F238E27FC236}">
                <a16:creationId xmlns:a16="http://schemas.microsoft.com/office/drawing/2014/main" id="{1D4A9377-52A2-F206-9AD5-E7C6354B6F33}"/>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494207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A4948-5407-1A63-F71B-15A0532A7FDC}"/>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Agents Executing Collaborative Tasks</a:t>
            </a:r>
          </a:p>
        </p:txBody>
      </p:sp>
      <p:pic>
        <p:nvPicPr>
          <p:cNvPr id="4" name="Content Placeholder 3" descr="Business team brainstorming">
            <a:extLst>
              <a:ext uri="{FF2B5EF4-FFF2-40B4-BE49-F238E27FC236}">
                <a16:creationId xmlns:a16="http://schemas.microsoft.com/office/drawing/2014/main" id="{60783848-6287-4C42-92DB-26935E6711AC}"/>
              </a:ext>
            </a:extLst>
          </p:cNvPr>
          <p:cNvPicPr>
            <a:picLocks noGrp="1" noChangeAspect="1"/>
          </p:cNvPicPr>
          <p:nvPr>
            <p:ph type="pic" sz="quarter" idx="13"/>
          </p:nvPr>
        </p:nvPicPr>
        <p:blipFill>
          <a:blip r:embed="rId3"/>
          <a:srcRect l="17533" r="2532"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735A8402-2D30-4DB5-BDA2-83EF651FD72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000" b="1"/>
              <a:t>Task Coordination</a:t>
            </a:r>
          </a:p>
          <a:p>
            <a:pPr marL="0" lvl="1" indent="0">
              <a:lnSpc>
                <a:spcPct val="90000"/>
              </a:lnSpc>
              <a:spcBef>
                <a:spcPts val="1000"/>
              </a:spcBef>
              <a:spcAft>
                <a:spcPts val="600"/>
              </a:spcAft>
              <a:buNone/>
            </a:pPr>
            <a:r>
              <a:rPr lang="en-US" sz="1000"/>
              <a:t>Agents coordinate tasks dynamically to achieve common goals efficiently in changing environments.</a:t>
            </a:r>
          </a:p>
          <a:p>
            <a:pPr marL="0" indent="0">
              <a:lnSpc>
                <a:spcPct val="90000"/>
              </a:lnSpc>
              <a:spcBef>
                <a:spcPts val="2500"/>
              </a:spcBef>
              <a:spcAft>
                <a:spcPts val="600"/>
              </a:spcAft>
              <a:buNone/>
            </a:pPr>
            <a:r>
              <a:rPr lang="en-US" sz="1000" b="1"/>
              <a:t>Negotiation Among Agents</a:t>
            </a:r>
          </a:p>
          <a:p>
            <a:pPr marL="0" lvl="1" indent="0">
              <a:lnSpc>
                <a:spcPct val="90000"/>
              </a:lnSpc>
              <a:spcBef>
                <a:spcPts val="1000"/>
              </a:spcBef>
              <a:spcAft>
                <a:spcPts val="600"/>
              </a:spcAft>
              <a:buNone/>
            </a:pPr>
            <a:r>
              <a:rPr lang="en-US" sz="1000"/>
              <a:t>Agents negotiate resource allocation and responsibilities to optimize overall task performance.</a:t>
            </a:r>
          </a:p>
          <a:p>
            <a:pPr marL="0" indent="0">
              <a:lnSpc>
                <a:spcPct val="90000"/>
              </a:lnSpc>
              <a:spcBef>
                <a:spcPts val="2500"/>
              </a:spcBef>
              <a:spcAft>
                <a:spcPts val="600"/>
              </a:spcAft>
              <a:buNone/>
            </a:pPr>
            <a:r>
              <a:rPr lang="en-US" sz="1000" b="1"/>
              <a:t>Efficient Problem Solving</a:t>
            </a:r>
          </a:p>
          <a:p>
            <a:pPr marL="0" lvl="1" indent="0">
              <a:lnSpc>
                <a:spcPct val="90000"/>
              </a:lnSpc>
              <a:spcBef>
                <a:spcPts val="1000"/>
              </a:spcBef>
              <a:spcAft>
                <a:spcPts val="600"/>
              </a:spcAft>
              <a:buNone/>
            </a:pPr>
            <a:r>
              <a:rPr lang="en-US" sz="1000"/>
              <a:t>Multi-agent systems facilitate efficient problem-solving through collaboration and adaptability.</a:t>
            </a:r>
          </a:p>
        </p:txBody>
      </p:sp>
    </p:spTree>
    <p:extLst>
      <p:ext uri="{BB962C8B-B14F-4D97-AF65-F5344CB8AC3E}">
        <p14:creationId xmlns:p14="http://schemas.microsoft.com/office/powerpoint/2010/main" val="1673869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926E-4441-D6C8-67DA-5C5A0986C3CD}"/>
              </a:ext>
            </a:extLst>
          </p:cNvPr>
          <p:cNvSpPr>
            <a:spLocks noGrp="1"/>
          </p:cNvSpPr>
          <p:nvPr>
            <p:ph type="title"/>
          </p:nvPr>
        </p:nvSpPr>
        <p:spPr>
          <a:xfrm>
            <a:off x="429768" y="1627318"/>
            <a:ext cx="7370064" cy="1842020"/>
          </a:xfrm>
        </p:spPr>
        <p:txBody>
          <a:bodyPr anchor="b">
            <a:normAutofit/>
          </a:bodyPr>
          <a:lstStyle/>
          <a:p>
            <a:r>
              <a:rPr lang="en-US"/>
              <a:t>Conclusion</a:t>
            </a:r>
          </a:p>
        </p:txBody>
      </p:sp>
      <p:graphicFrame>
        <p:nvGraphicFramePr>
          <p:cNvPr id="7" name="Content Placeholder 2">
            <a:extLst>
              <a:ext uri="{FF2B5EF4-FFF2-40B4-BE49-F238E27FC236}">
                <a16:creationId xmlns:a16="http://schemas.microsoft.com/office/drawing/2014/main" id="{EA83823F-1E37-F404-1A77-C6EFC850BE4C}"/>
              </a:ext>
            </a:extLst>
          </p:cNvPr>
          <p:cNvGraphicFramePr>
            <a:graphicFrameLocks noGrp="1"/>
          </p:cNvGraphicFramePr>
          <p:nvPr>
            <p:ph sz="quarter" idx="14"/>
            <p:extLst>
              <p:ext uri="{D42A27DB-BD31-4B8C-83A1-F6EECF244321}">
                <p14:modId xmlns:p14="http://schemas.microsoft.com/office/powerpoint/2010/main" val="3223931302"/>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622673"/>
          <a:ext cx="7370064" cy="2231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78925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17DDF-CC2F-1C15-A1E6-4F035AD90FA3}"/>
              </a:ext>
            </a:extLst>
          </p:cNvPr>
          <p:cNvSpPr>
            <a:spLocks noGrp="1"/>
          </p:cNvSpPr>
          <p:nvPr>
            <p:ph type="title"/>
          </p:nvPr>
        </p:nvSpPr>
        <p:spPr>
          <a:xfrm>
            <a:off x="429768" y="411480"/>
            <a:ext cx="11045952" cy="1828800"/>
          </a:xfrm>
        </p:spPr>
        <p:txBody>
          <a:bodyPr anchor="t">
            <a:normAutofit/>
          </a:bodyPr>
          <a:lstStyle/>
          <a:p>
            <a:r>
              <a:rPr lang="en-US" sz="6200"/>
              <a:t>Course Agenda: Multi-Agent Systems</a:t>
            </a:r>
          </a:p>
        </p:txBody>
      </p:sp>
      <p:sp>
        <p:nvSpPr>
          <p:cNvPr id="3" name="Content Placeholder 2">
            <a:extLst>
              <a:ext uri="{FF2B5EF4-FFF2-40B4-BE49-F238E27FC236}">
                <a16:creationId xmlns:a16="http://schemas.microsoft.com/office/drawing/2014/main" id="{31986980-F098-2F05-D2C3-D3F4BEDF4C09}"/>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272784" y="2423160"/>
            <a:ext cx="5202936" cy="3858768"/>
          </a:xfrm>
        </p:spPr>
        <p:txBody>
          <a:bodyPr>
            <a:normAutofit/>
          </a:bodyPr>
          <a:lstStyle/>
          <a:p>
            <a:pPr>
              <a:lnSpc>
                <a:spcPct val="110000"/>
              </a:lnSpc>
              <a:buFont typeface="Arial" panose="020B0604020202020204" pitchFamily="34" charset="0"/>
              <a:buChar char="•"/>
            </a:pPr>
            <a:r>
              <a:rPr lang="en-US" sz="1400"/>
              <a:t>Slide 1: Course Title – Introduction to Multi-Agent Systems</a:t>
            </a:r>
          </a:p>
          <a:p>
            <a:pPr>
              <a:lnSpc>
                <a:spcPct val="110000"/>
              </a:lnSpc>
              <a:buFont typeface="Arial" panose="020B0604020202020204" pitchFamily="34" charset="0"/>
              <a:buChar char="•"/>
            </a:pPr>
            <a:r>
              <a:rPr lang="en-US" sz="1400"/>
              <a:t>Slide 2: Course Aim – What Are Multi-Agent Systems?</a:t>
            </a:r>
          </a:p>
          <a:p>
            <a:pPr>
              <a:lnSpc>
                <a:spcPct val="110000"/>
              </a:lnSpc>
              <a:buFont typeface="Arial" panose="020B0604020202020204" pitchFamily="34" charset="0"/>
              <a:buChar char="•"/>
            </a:pPr>
            <a:r>
              <a:rPr lang="en-US" sz="1400"/>
              <a:t>Slide 3: Key Challenge – Coordination &amp; Collaboration</a:t>
            </a:r>
          </a:p>
          <a:p>
            <a:pPr>
              <a:lnSpc>
                <a:spcPct val="110000"/>
              </a:lnSpc>
              <a:buFont typeface="Arial" panose="020B0604020202020204" pitchFamily="34" charset="0"/>
              <a:buChar char="•"/>
            </a:pPr>
            <a:r>
              <a:rPr lang="en-US" sz="1400"/>
              <a:t>Slide 4: Agent Architectures – Reactive, Deliberative &amp; Hybrid</a:t>
            </a:r>
          </a:p>
          <a:p>
            <a:pPr>
              <a:lnSpc>
                <a:spcPct val="110000"/>
              </a:lnSpc>
              <a:buFont typeface="Arial" panose="020B0604020202020204" pitchFamily="34" charset="0"/>
              <a:buChar char="•"/>
            </a:pPr>
            <a:r>
              <a:rPr lang="en-US" sz="1400"/>
              <a:t>Slide 5: Communication Protocols – Direct Vs. Indirect</a:t>
            </a:r>
          </a:p>
          <a:p>
            <a:pPr>
              <a:lnSpc>
                <a:spcPct val="110000"/>
              </a:lnSpc>
              <a:buFont typeface="Arial" panose="020B0604020202020204" pitchFamily="34" charset="0"/>
              <a:buChar char="•"/>
            </a:pPr>
            <a:r>
              <a:rPr lang="en-US" sz="1400"/>
              <a:t>Slide 6: Role Assignment – Efficient Division of Labor</a:t>
            </a:r>
          </a:p>
          <a:p>
            <a:pPr>
              <a:lnSpc>
                <a:spcPct val="110000"/>
              </a:lnSpc>
              <a:buFont typeface="Arial" panose="020B0604020202020204" pitchFamily="34" charset="0"/>
              <a:buChar char="•"/>
            </a:pPr>
            <a:r>
              <a:rPr lang="en-US" sz="1400"/>
              <a:t>Slide 7: Orchestration – Managing Collaboration</a:t>
            </a:r>
          </a:p>
          <a:p>
            <a:pPr>
              <a:lnSpc>
                <a:spcPct val="110000"/>
              </a:lnSpc>
              <a:buFont typeface="Arial" panose="020B0604020202020204" pitchFamily="34" charset="0"/>
              <a:buChar char="•"/>
            </a:pPr>
            <a:r>
              <a:rPr lang="en-US" sz="1400"/>
              <a:t>Slide 8: Collaborative Task Execution – MAS in Action</a:t>
            </a:r>
          </a:p>
        </p:txBody>
      </p:sp>
    </p:spTree>
    <p:extLst>
      <p:ext uri="{BB962C8B-B14F-4D97-AF65-F5344CB8AC3E}">
        <p14:creationId xmlns:p14="http://schemas.microsoft.com/office/powerpoint/2010/main" val="3323339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8A522-F08B-0519-6C4C-ECD0C9E5D24B}"/>
              </a:ext>
            </a:extLst>
          </p:cNvPr>
          <p:cNvSpPr>
            <a:spLocks noGrp="1"/>
          </p:cNvSpPr>
          <p:nvPr>
            <p:ph type="title"/>
          </p:nvPr>
        </p:nvSpPr>
        <p:spPr>
          <a:xfrm>
            <a:off x="429768" y="1810512"/>
            <a:ext cx="7772400" cy="4562856"/>
          </a:xfrm>
        </p:spPr>
        <p:txBody>
          <a:bodyPr anchor="b">
            <a:normAutofit/>
          </a:bodyPr>
          <a:lstStyle/>
          <a:p>
            <a:r>
              <a:rPr lang="en-US" sz="6800"/>
              <a:t>Slide 1: Course Title – Introduction to Multi-Agent Systems</a:t>
            </a:r>
          </a:p>
        </p:txBody>
      </p:sp>
      <p:sp>
        <p:nvSpPr>
          <p:cNvPr id="7" name="Text Placeholder 2">
            <a:extLst>
              <a:ext uri="{FF2B5EF4-FFF2-40B4-BE49-F238E27FC236}">
                <a16:creationId xmlns:a16="http://schemas.microsoft.com/office/drawing/2014/main" id="{C6C18705-20CA-48AA-7C7E-E36C39B2D422}"/>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52510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84AC-16DB-6823-3512-8F05B2B77273}"/>
              </a:ext>
            </a:extLst>
          </p:cNvPr>
          <p:cNvSpPr>
            <a:spLocks noGrp="1"/>
          </p:cNvSpPr>
          <p:nvPr>
            <p:ph type="title"/>
          </p:nvPr>
        </p:nvSpPr>
        <p:spPr>
          <a:xfrm>
            <a:off x="429768" y="640080"/>
            <a:ext cx="11155680" cy="970463"/>
          </a:xfrm>
        </p:spPr>
        <p:txBody>
          <a:bodyPr vert="horz" lIns="91440" tIns="45720" rIns="91440" bIns="45720" rtlCol="0" anchor="ctr">
            <a:normAutofit/>
          </a:bodyPr>
          <a:lstStyle/>
          <a:p>
            <a:r>
              <a:rPr lang="en-US" b="0" kern="1200">
                <a:latin typeface="+mj-lt"/>
                <a:ea typeface="+mj-ea"/>
                <a:cs typeface="+mj-cs"/>
              </a:rPr>
              <a:t>Welcome to MAS! Explore AI Agents Working Together</a:t>
            </a:r>
          </a:p>
        </p:txBody>
      </p:sp>
      <p:pic>
        <p:nvPicPr>
          <p:cNvPr id="4" name="Content Placeholder 3" descr="A 3D pattern of ring shapes connected by lines">
            <a:extLst>
              <a:ext uri="{FF2B5EF4-FFF2-40B4-BE49-F238E27FC236}">
                <a16:creationId xmlns:a16="http://schemas.microsoft.com/office/drawing/2014/main" id="{66CD5304-3F87-47DF-8B17-234F5DE5FEB8}"/>
              </a:ext>
            </a:extLst>
          </p:cNvPr>
          <p:cNvPicPr>
            <a:picLocks noGrp="1" noChangeAspect="1"/>
          </p:cNvPicPr>
          <p:nvPr>
            <p:ph type="pic" sz="quarter" idx="13"/>
          </p:nvPr>
        </p:nvPicPr>
        <p:blipFill>
          <a:blip r:embed="rId3"/>
          <a:srcRect r="21500" b="1"/>
          <a:stretch>
            <a:fillRect/>
          </a:stretch>
        </p:blipFill>
        <p:spPr>
          <a:xfrm>
            <a:off x="429768" y="1828800"/>
            <a:ext cx="6176399" cy="4425696"/>
          </a:xfrm>
          <a:prstGeom prst="rect">
            <a:avLst/>
          </a:prstGeom>
          <a:noFill/>
        </p:spPr>
      </p:pic>
      <p:sp>
        <p:nvSpPr>
          <p:cNvPr id="5" name="TextBox 4">
            <a:extLst>
              <a:ext uri="{FF2B5EF4-FFF2-40B4-BE49-F238E27FC236}">
                <a16:creationId xmlns:a16="http://schemas.microsoft.com/office/drawing/2014/main" id="{18A2DF08-CBAF-43CA-A916-CE0EE847951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87768" y="1828800"/>
            <a:ext cx="4297680" cy="4428871"/>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Multi-Agent Collaboration</a:t>
            </a:r>
          </a:p>
          <a:p>
            <a:pPr marL="0" lvl="1" indent="0">
              <a:spcBef>
                <a:spcPts val="1000"/>
              </a:spcBef>
              <a:spcAft>
                <a:spcPts val="600"/>
              </a:spcAft>
              <a:buFont typeface="Arial" panose="020B0604020202020204" pitchFamily="34" charset="0"/>
              <a:buNone/>
            </a:pPr>
            <a:r>
              <a:rPr lang="en-US" sz="1400"/>
              <a:t>Multiple autonomous agents work together to achieve complex and shared objectives efficiently.</a:t>
            </a:r>
          </a:p>
          <a:p>
            <a:pPr marL="0" indent="0">
              <a:spcBef>
                <a:spcPts val="2500"/>
              </a:spcBef>
              <a:spcAft>
                <a:spcPts val="600"/>
              </a:spcAft>
              <a:buFont typeface="Arial" panose="020B0604020202020204" pitchFamily="34" charset="0"/>
              <a:buNone/>
            </a:pPr>
            <a:r>
              <a:rPr lang="en-US" sz="1400" b="1"/>
              <a:t>Complex Goal Achievement</a:t>
            </a:r>
          </a:p>
          <a:p>
            <a:pPr marL="0" lvl="1" indent="0">
              <a:spcBef>
                <a:spcPts val="1000"/>
              </a:spcBef>
              <a:spcAft>
                <a:spcPts val="600"/>
              </a:spcAft>
              <a:buFont typeface="Arial" panose="020B0604020202020204" pitchFamily="34" charset="0"/>
              <a:buNone/>
            </a:pPr>
            <a:r>
              <a:rPr lang="en-US" sz="1400"/>
              <a:t>Agents coordinate their actions to solve problems that are complex for a single agent.</a:t>
            </a:r>
          </a:p>
          <a:p>
            <a:pPr marL="0" indent="0">
              <a:spcBef>
                <a:spcPts val="2500"/>
              </a:spcBef>
              <a:spcAft>
                <a:spcPts val="600"/>
              </a:spcAft>
              <a:buFont typeface="Arial" panose="020B0604020202020204" pitchFamily="34" charset="0"/>
              <a:buNone/>
            </a:pPr>
            <a:r>
              <a:rPr lang="en-US" sz="1400" b="1"/>
              <a:t>Networked Environment</a:t>
            </a:r>
          </a:p>
          <a:p>
            <a:pPr marL="0" lvl="1" indent="0">
              <a:spcBef>
                <a:spcPts val="1000"/>
              </a:spcBef>
              <a:spcAft>
                <a:spcPts val="600"/>
              </a:spcAft>
              <a:buFont typeface="Arial" panose="020B0604020202020204" pitchFamily="34" charset="0"/>
              <a:buNone/>
            </a:pPr>
            <a:r>
              <a:rPr lang="en-US" sz="1400"/>
              <a:t>Agents interact within a connected network enabling communication and coordination.</a:t>
            </a:r>
          </a:p>
        </p:txBody>
      </p:sp>
    </p:spTree>
    <p:extLst>
      <p:ext uri="{BB962C8B-B14F-4D97-AF65-F5344CB8AC3E}">
        <p14:creationId xmlns:p14="http://schemas.microsoft.com/office/powerpoint/2010/main" val="1890498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44C98-E04E-F900-A7D5-896D266BD332}"/>
              </a:ext>
            </a:extLst>
          </p:cNvPr>
          <p:cNvSpPr>
            <a:spLocks noGrp="1"/>
          </p:cNvSpPr>
          <p:nvPr>
            <p:ph type="title"/>
          </p:nvPr>
        </p:nvSpPr>
        <p:spPr>
          <a:xfrm>
            <a:off x="429768" y="1810512"/>
            <a:ext cx="7772400" cy="4562856"/>
          </a:xfrm>
        </p:spPr>
        <p:txBody>
          <a:bodyPr anchor="b">
            <a:normAutofit/>
          </a:bodyPr>
          <a:lstStyle/>
          <a:p>
            <a:r>
              <a:rPr lang="en-US"/>
              <a:t>Slide 2: Course Aim – What Are Multi-Agent Systems?</a:t>
            </a:r>
          </a:p>
        </p:txBody>
      </p:sp>
      <p:sp>
        <p:nvSpPr>
          <p:cNvPr id="7" name="Text Placeholder 2">
            <a:extLst>
              <a:ext uri="{FF2B5EF4-FFF2-40B4-BE49-F238E27FC236}">
                <a16:creationId xmlns:a16="http://schemas.microsoft.com/office/drawing/2014/main" id="{1C14C16B-9D84-1343-F31E-75D21237A9DB}"/>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539148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3C26A-E51E-BF55-56A2-F59FE00463F8}"/>
              </a:ext>
            </a:extLst>
          </p:cNvPr>
          <p:cNvSpPr>
            <a:spLocks noGrp="1"/>
          </p:cNvSpPr>
          <p:nvPr>
            <p:ph type="title"/>
          </p:nvPr>
        </p:nvSpPr>
        <p:spPr>
          <a:xfrm>
            <a:off x="429768" y="640080"/>
            <a:ext cx="11155680" cy="970463"/>
          </a:xfrm>
        </p:spPr>
        <p:txBody>
          <a:bodyPr vert="horz" lIns="91440" tIns="45720" rIns="91440" bIns="45720" rtlCol="0" anchor="ctr">
            <a:normAutofit/>
          </a:bodyPr>
          <a:lstStyle/>
          <a:p>
            <a:r>
              <a:rPr lang="en-US" b="0" kern="1200">
                <a:latin typeface="+mj-lt"/>
                <a:ea typeface="+mj-ea"/>
                <a:cs typeface="+mj-cs"/>
              </a:rPr>
              <a:t>MAS: Multiple Autonomous Agents in Dynamic Environments</a:t>
            </a:r>
          </a:p>
        </p:txBody>
      </p:sp>
      <p:pic>
        <p:nvPicPr>
          <p:cNvPr id="4" name="Content Placeholder 3" descr="Robot standing on block facing other robots">
            <a:extLst>
              <a:ext uri="{FF2B5EF4-FFF2-40B4-BE49-F238E27FC236}">
                <a16:creationId xmlns:a16="http://schemas.microsoft.com/office/drawing/2014/main" id="{5EC56DA9-A38F-4893-8E42-9D373F21E606}"/>
              </a:ext>
            </a:extLst>
          </p:cNvPr>
          <p:cNvPicPr>
            <a:picLocks noGrp="1" noChangeAspect="1"/>
          </p:cNvPicPr>
          <p:nvPr>
            <p:ph type="pic" sz="quarter" idx="13"/>
          </p:nvPr>
        </p:nvPicPr>
        <p:blipFill>
          <a:blip r:embed="rId3"/>
          <a:srcRect l="940" r="20560" b="1"/>
          <a:stretch>
            <a:fillRect/>
          </a:stretch>
        </p:blipFill>
        <p:spPr>
          <a:xfrm>
            <a:off x="429768" y="1828800"/>
            <a:ext cx="6176399" cy="4425696"/>
          </a:xfrm>
          <a:prstGeom prst="rect">
            <a:avLst/>
          </a:prstGeom>
          <a:noFill/>
        </p:spPr>
      </p:pic>
      <p:sp>
        <p:nvSpPr>
          <p:cNvPr id="5" name="TextBox 4">
            <a:extLst>
              <a:ext uri="{FF2B5EF4-FFF2-40B4-BE49-F238E27FC236}">
                <a16:creationId xmlns:a16="http://schemas.microsoft.com/office/drawing/2014/main" id="{1676C03B-49DD-48F2-8962-C987DD5A5ED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87768" y="1828800"/>
            <a:ext cx="4297680" cy="4428871"/>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Independent Agent Operation</a:t>
            </a:r>
          </a:p>
          <a:p>
            <a:pPr marL="0" lvl="1" indent="0">
              <a:spcBef>
                <a:spcPts val="1000"/>
              </a:spcBef>
              <a:spcAft>
                <a:spcPts val="600"/>
              </a:spcAft>
              <a:buFont typeface="Arial" panose="020B0604020202020204" pitchFamily="34" charset="0"/>
              <a:buNone/>
            </a:pPr>
            <a:r>
              <a:rPr lang="en-US" sz="1400"/>
              <a:t>Agents in MAS act autonomously, making independent decisions without centralized control.</a:t>
            </a:r>
          </a:p>
          <a:p>
            <a:pPr marL="0" indent="0">
              <a:spcBef>
                <a:spcPts val="2500"/>
              </a:spcBef>
              <a:spcAft>
                <a:spcPts val="600"/>
              </a:spcAft>
              <a:buFont typeface="Arial" panose="020B0604020202020204" pitchFamily="34" charset="0"/>
              <a:buNone/>
            </a:pPr>
            <a:r>
              <a:rPr lang="en-US" sz="1400" b="1"/>
              <a:t>Agent Interaction and Coordination</a:t>
            </a:r>
          </a:p>
          <a:p>
            <a:pPr marL="0" lvl="1" indent="0">
              <a:spcBef>
                <a:spcPts val="1000"/>
              </a:spcBef>
              <a:spcAft>
                <a:spcPts val="600"/>
              </a:spcAft>
              <a:buFont typeface="Arial" panose="020B0604020202020204" pitchFamily="34" charset="0"/>
              <a:buNone/>
            </a:pPr>
            <a:r>
              <a:rPr lang="en-US" sz="1400"/>
              <a:t>Agents interact and coordinate their actions to achieve common goals in complex environments.</a:t>
            </a:r>
          </a:p>
          <a:p>
            <a:pPr marL="0" indent="0">
              <a:spcBef>
                <a:spcPts val="2500"/>
              </a:spcBef>
              <a:spcAft>
                <a:spcPts val="600"/>
              </a:spcAft>
              <a:buFont typeface="Arial" panose="020B0604020202020204" pitchFamily="34" charset="0"/>
              <a:buNone/>
            </a:pPr>
            <a:r>
              <a:rPr lang="en-US" sz="1400" b="1"/>
              <a:t>Problem Solving Collaboration</a:t>
            </a:r>
          </a:p>
          <a:p>
            <a:pPr marL="0" lvl="1" indent="0">
              <a:spcBef>
                <a:spcPts val="1000"/>
              </a:spcBef>
              <a:spcAft>
                <a:spcPts val="600"/>
              </a:spcAft>
              <a:buFont typeface="Arial" panose="020B0604020202020204" pitchFamily="34" charset="0"/>
              <a:buNone/>
            </a:pPr>
            <a:r>
              <a:rPr lang="en-US" sz="1400"/>
              <a:t>Collaboration among agents is essential for solving complex problems effectively within MAS.</a:t>
            </a:r>
          </a:p>
        </p:txBody>
      </p:sp>
    </p:spTree>
    <p:extLst>
      <p:ext uri="{BB962C8B-B14F-4D97-AF65-F5344CB8AC3E}">
        <p14:creationId xmlns:p14="http://schemas.microsoft.com/office/powerpoint/2010/main" val="2324357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64F9-CAB5-3BD9-3ED7-E14128CCB465}"/>
              </a:ext>
            </a:extLst>
          </p:cNvPr>
          <p:cNvSpPr>
            <a:spLocks noGrp="1"/>
          </p:cNvSpPr>
          <p:nvPr>
            <p:ph type="title"/>
          </p:nvPr>
        </p:nvSpPr>
        <p:spPr>
          <a:xfrm>
            <a:off x="429768" y="1810512"/>
            <a:ext cx="7772400" cy="4562856"/>
          </a:xfrm>
        </p:spPr>
        <p:txBody>
          <a:bodyPr anchor="b">
            <a:normAutofit/>
          </a:bodyPr>
          <a:lstStyle/>
          <a:p>
            <a:r>
              <a:rPr lang="en-US"/>
              <a:t>Slide 3: Key Challenge – Coordination &amp; Collaboration</a:t>
            </a:r>
          </a:p>
        </p:txBody>
      </p:sp>
      <p:sp>
        <p:nvSpPr>
          <p:cNvPr id="7" name="Text Placeholder 2">
            <a:extLst>
              <a:ext uri="{FF2B5EF4-FFF2-40B4-BE49-F238E27FC236}">
                <a16:creationId xmlns:a16="http://schemas.microsoft.com/office/drawing/2014/main" id="{B71F74F7-E529-9A87-AAC6-EA597A1BF851}"/>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452732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470AB-6A27-9A37-9BBA-A3E38C31F60C}"/>
              </a:ext>
            </a:extLst>
          </p:cNvPr>
          <p:cNvSpPr>
            <a:spLocks noGrp="1"/>
          </p:cNvSpPr>
          <p:nvPr>
            <p:ph type="title"/>
          </p:nvPr>
        </p:nvSpPr>
        <p:spPr>
          <a:xfrm>
            <a:off x="7196328" y="601755"/>
            <a:ext cx="4389120" cy="1527048"/>
          </a:xfrm>
        </p:spPr>
        <p:txBody>
          <a:bodyPr vert="horz" lIns="91440" tIns="45720" rIns="91440" bIns="45720" rtlCol="0" anchor="b">
            <a:normAutofit/>
          </a:bodyPr>
          <a:lstStyle/>
          <a:p>
            <a:r>
              <a:rPr lang="en-US" b="0" kern="1200">
                <a:latin typeface="+mj-lt"/>
                <a:ea typeface="+mj-ea"/>
                <a:cs typeface="+mj-cs"/>
              </a:rPr>
              <a:t>Agents Must Work Together Seamlessly</a:t>
            </a:r>
          </a:p>
        </p:txBody>
      </p:sp>
      <p:pic>
        <p:nvPicPr>
          <p:cNvPr id="4" name="Content Placeholder 3" descr="Engineer using tablet in factory with industrial robots">
            <a:extLst>
              <a:ext uri="{FF2B5EF4-FFF2-40B4-BE49-F238E27FC236}">
                <a16:creationId xmlns:a16="http://schemas.microsoft.com/office/drawing/2014/main" id="{19CEED44-5430-4B4F-89DA-97FFFFE5572C}"/>
              </a:ext>
            </a:extLst>
          </p:cNvPr>
          <p:cNvPicPr>
            <a:picLocks noGrp="1" noChangeAspect="1"/>
          </p:cNvPicPr>
          <p:nvPr>
            <p:ph type="pic" sz="quarter" idx="13"/>
          </p:nvPr>
        </p:nvPicPr>
        <p:blipFill>
          <a:blip r:embed="rId3"/>
          <a:srcRect l="32413" r="-2" b="-2"/>
          <a:stretch>
            <a:fillRect/>
          </a:stretch>
        </p:blipFill>
        <p:spPr>
          <a:xfrm>
            <a:off x="341522" y="342902"/>
            <a:ext cx="6249778" cy="6172343"/>
          </a:xfrm>
          <a:prstGeom prst="rect">
            <a:avLst/>
          </a:prstGeom>
          <a:noFill/>
        </p:spPr>
      </p:pic>
      <p:sp>
        <p:nvSpPr>
          <p:cNvPr id="5" name="TextBox 4">
            <a:extLst>
              <a:ext uri="{FF2B5EF4-FFF2-40B4-BE49-F238E27FC236}">
                <a16:creationId xmlns:a16="http://schemas.microsoft.com/office/drawing/2014/main" id="{9B897A73-AE4F-47A0-A8A1-37CA1A49BC8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96328" y="2276856"/>
            <a:ext cx="4389120" cy="404164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Coordination Importance</a:t>
            </a:r>
          </a:p>
          <a:p>
            <a:pPr marL="0" lvl="1" indent="0">
              <a:spcBef>
                <a:spcPts val="1000"/>
              </a:spcBef>
              <a:spcAft>
                <a:spcPts val="600"/>
              </a:spcAft>
              <a:buFont typeface="Arial" panose="020B0604020202020204" pitchFamily="34" charset="0"/>
              <a:buNone/>
            </a:pPr>
            <a:r>
              <a:rPr lang="en-US" sz="1400"/>
              <a:t>Coordination among agents is vital for achieving success in multi-agent systems.</a:t>
            </a:r>
          </a:p>
          <a:p>
            <a:pPr marL="0" indent="0">
              <a:spcBef>
                <a:spcPts val="2500"/>
              </a:spcBef>
              <a:spcAft>
                <a:spcPts val="600"/>
              </a:spcAft>
              <a:buFont typeface="Arial" panose="020B0604020202020204" pitchFamily="34" charset="0"/>
              <a:buNone/>
            </a:pPr>
            <a:r>
              <a:rPr lang="en-US" sz="1400" b="1"/>
              <a:t>Conflict Management</a:t>
            </a:r>
          </a:p>
          <a:p>
            <a:pPr marL="0" lvl="1" indent="0">
              <a:spcBef>
                <a:spcPts val="1000"/>
              </a:spcBef>
              <a:spcAft>
                <a:spcPts val="600"/>
              </a:spcAft>
              <a:buFont typeface="Arial" panose="020B0604020202020204" pitchFamily="34" charset="0"/>
              <a:buNone/>
            </a:pPr>
            <a:r>
              <a:rPr lang="en-US" sz="1400"/>
              <a:t>Agents must manage conflicts effectively to maintain smooth operation and reach goals.</a:t>
            </a:r>
          </a:p>
          <a:p>
            <a:pPr marL="0" indent="0">
              <a:spcBef>
                <a:spcPts val="2500"/>
              </a:spcBef>
              <a:spcAft>
                <a:spcPts val="600"/>
              </a:spcAft>
              <a:buFont typeface="Arial" panose="020B0604020202020204" pitchFamily="34" charset="0"/>
              <a:buNone/>
            </a:pPr>
            <a:r>
              <a:rPr lang="en-US" sz="1400" b="1"/>
              <a:t>Achieving Collective Goals</a:t>
            </a:r>
          </a:p>
          <a:p>
            <a:pPr marL="0" lvl="1" indent="0">
              <a:spcBef>
                <a:spcPts val="1000"/>
              </a:spcBef>
              <a:spcAft>
                <a:spcPts val="600"/>
              </a:spcAft>
              <a:buFont typeface="Arial" panose="020B0604020202020204" pitchFamily="34" charset="0"/>
              <a:buNone/>
            </a:pPr>
            <a:r>
              <a:rPr lang="en-US" sz="1400"/>
              <a:t>Synchronizing actions helps agents efficiently achieve shared objectives.</a:t>
            </a:r>
          </a:p>
        </p:txBody>
      </p:sp>
    </p:spTree>
    <p:extLst>
      <p:ext uri="{BB962C8B-B14F-4D97-AF65-F5344CB8AC3E}">
        <p14:creationId xmlns:p14="http://schemas.microsoft.com/office/powerpoint/2010/main" val="353870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E78EA-0208-6238-A709-C96F49338E4E}"/>
              </a:ext>
            </a:extLst>
          </p:cNvPr>
          <p:cNvSpPr>
            <a:spLocks noGrp="1"/>
          </p:cNvSpPr>
          <p:nvPr>
            <p:ph type="title"/>
          </p:nvPr>
        </p:nvSpPr>
        <p:spPr>
          <a:xfrm>
            <a:off x="429768" y="1810512"/>
            <a:ext cx="7772400" cy="4562856"/>
          </a:xfrm>
        </p:spPr>
        <p:txBody>
          <a:bodyPr anchor="b">
            <a:normAutofit/>
          </a:bodyPr>
          <a:lstStyle/>
          <a:p>
            <a:r>
              <a:rPr lang="en-US" sz="6200"/>
              <a:t>Slide 4: Agent Architectures – Reactive, Deliberative &amp; Hybrid</a:t>
            </a:r>
          </a:p>
        </p:txBody>
      </p:sp>
      <p:sp>
        <p:nvSpPr>
          <p:cNvPr id="7" name="Text Placeholder 2">
            <a:extLst>
              <a:ext uri="{FF2B5EF4-FFF2-40B4-BE49-F238E27FC236}">
                <a16:creationId xmlns:a16="http://schemas.microsoft.com/office/drawing/2014/main" id="{60BA1889-0294-8966-05A8-3038DA3D54C3}"/>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398709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TotalTime>
  <Words>1314</Words>
  <Application>Microsoft Office PowerPoint</Application>
  <PresentationFormat>Widescreen</PresentationFormat>
  <Paragraphs>120</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Aptos</vt:lpstr>
      <vt:lpstr>Arial</vt:lpstr>
      <vt:lpstr>Neue Haas Grotesk Text Pro</vt:lpstr>
      <vt:lpstr>DuneVTI</vt:lpstr>
      <vt:lpstr>Introduction to Multi-Agent Systems</vt:lpstr>
      <vt:lpstr>Course Agenda: Multi-Agent Systems</vt:lpstr>
      <vt:lpstr>Slide 1: Course Title – Introduction to Multi-Agent Systems</vt:lpstr>
      <vt:lpstr>Welcome to MAS! Explore AI Agents Working Together</vt:lpstr>
      <vt:lpstr>Slide 2: Course Aim – What Are Multi-Agent Systems?</vt:lpstr>
      <vt:lpstr>MAS: Multiple Autonomous Agents in Dynamic Environments</vt:lpstr>
      <vt:lpstr>Slide 3: Key Challenge – Coordination &amp; Collaboration</vt:lpstr>
      <vt:lpstr>Agents Must Work Together Seamlessly</vt:lpstr>
      <vt:lpstr>Slide 4: Agent Architectures – Reactive, Deliberative &amp; Hybrid</vt:lpstr>
      <vt:lpstr>Reactive, Deliberative, and Hybrid Architectures</vt:lpstr>
      <vt:lpstr>Slide 5: Communication Protocols – Direct Vs. Indirect</vt:lpstr>
      <vt:lpstr>Direct and Indirect Communication Protocols</vt:lpstr>
      <vt:lpstr>Slide 6: Role Assignment – Efficient Division of Labor</vt:lpstr>
      <vt:lpstr>Assigning Tasks According to Agent Skills</vt:lpstr>
      <vt:lpstr>Slide 7: Orchestration – Managing Collaboration</vt:lpstr>
      <vt:lpstr>Centralized vs. Distributed Orchestration</vt:lpstr>
      <vt:lpstr>Slide 8: Collaborative Task Execution – MAS in Action</vt:lpstr>
      <vt:lpstr>Agents Executing Collaborative Tasks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Sisovin Chieng</dc:creator>
  <cp:lastModifiedBy>Sisovin Chieng</cp:lastModifiedBy>
  <cp:revision>1</cp:revision>
  <dcterms:created xsi:type="dcterms:W3CDTF">2025-11-06T13:06:55Z</dcterms:created>
  <dcterms:modified xsi:type="dcterms:W3CDTF">2025-11-06T13:12:15Z</dcterms:modified>
</cp:coreProperties>
</file>